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 id="2147483685" r:id="rId5"/>
    <p:sldMasterId id="2147483697" r:id="rId6"/>
  </p:sldMasterIdLst>
  <p:notesMasterIdLst>
    <p:notesMasterId r:id="rId9"/>
  </p:notesMasterIdLst>
  <p:sldIdLst>
    <p:sldId id="803" r:id="rId7"/>
    <p:sldId id="804" r:id="rId8"/>
    <p:sldId id="838" r:id="rId10"/>
    <p:sldId id="862" r:id="rId11"/>
    <p:sldId id="835" r:id="rId12"/>
    <p:sldId id="836" r:id="rId13"/>
    <p:sldId id="848" r:id="rId14"/>
    <p:sldId id="843" r:id="rId15"/>
    <p:sldId id="844" r:id="rId16"/>
    <p:sldId id="846" r:id="rId17"/>
    <p:sldId id="850" r:id="rId18"/>
    <p:sldId id="855" r:id="rId19"/>
    <p:sldId id="845" r:id="rId20"/>
    <p:sldId id="839" r:id="rId21"/>
    <p:sldId id="834" r:id="rId22"/>
    <p:sldId id="841" r:id="rId23"/>
    <p:sldId id="842" r:id="rId24"/>
    <p:sldId id="892" r:id="rId25"/>
    <p:sldId id="894" r:id="rId26"/>
    <p:sldId id="847" r:id="rId27"/>
    <p:sldId id="840" r:id="rId28"/>
    <p:sldId id="851" r:id="rId29"/>
    <p:sldId id="905" r:id="rId30"/>
    <p:sldId id="849" r:id="rId31"/>
    <p:sldId id="858" r:id="rId32"/>
    <p:sldId id="860" r:id="rId33"/>
    <p:sldId id="811" r:id="rId34"/>
  </p:sldIdLst>
  <p:sldSz cx="12798425" cy="7198995"/>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朝威" initials="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950"/>
    <a:srgbClr val="990000"/>
    <a:srgbClr val="CC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7785" autoAdjust="0"/>
    <p:restoredTop sz="86117" autoAdjust="0"/>
  </p:normalViewPr>
  <p:slideViewPr>
    <p:cSldViewPr snapToGrid="0" snapToObjects="1">
      <p:cViewPr>
        <p:scale>
          <a:sx n="60" d="100"/>
          <a:sy n="60" d="100"/>
        </p:scale>
        <p:origin x="-1752" y="-600"/>
      </p:cViewPr>
      <p:guideLst>
        <p:guide orient="horz" pos="2102"/>
        <p:guide pos="4163"/>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p:cNvSpPr>
          <p:nvPr>
            <p:ph type="hdr" sz="quarter"/>
          </p:nvPr>
        </p:nvSpPr>
        <p:spPr>
          <a:xfrm>
            <a:off x="0" y="0"/>
            <a:ext cx="2970213" cy="455613"/>
          </a:xfrm>
          <a:prstGeom prst="rect">
            <a:avLst/>
          </a:prstGeom>
          <a:noFill/>
          <a:ln w="9525">
            <a:noFill/>
            <a:miter/>
          </a:ln>
        </p:spPr>
        <p:txBody>
          <a:bodyPr/>
          <a:lstStyle>
            <a:lvl1pPr>
              <a:buFont typeface="Arial" panose="020B0604020202020204" pitchFamily="34" charset="0"/>
              <a:buNone/>
              <a:defRPr sz="1200" noProof="1">
                <a:latin typeface="Arial" panose="020B0604020202020204" pitchFamily="34" charset="0"/>
                <a:ea typeface="宋体" panose="02010600030101010101" pitchFamily="2" charset="-122"/>
              </a:defRPr>
            </a:lvl1pPr>
          </a:lstStyle>
          <a:p>
            <a:pPr>
              <a:defRPr/>
            </a:pPr>
            <a:endParaRPr lang="zh-CN" altLang="en-US"/>
          </a:p>
        </p:txBody>
      </p:sp>
      <p:sp>
        <p:nvSpPr>
          <p:cNvPr id="4099" name="Rectangle 3"/>
          <p:cNvSpPr>
            <a:spLocks noGrp="1"/>
          </p:cNvSpPr>
          <p:nvPr>
            <p:ph type="dt" idx="1"/>
          </p:nvPr>
        </p:nvSpPr>
        <p:spPr>
          <a:xfrm>
            <a:off x="3883025" y="0"/>
            <a:ext cx="2971800" cy="455613"/>
          </a:xfrm>
          <a:prstGeom prst="rect">
            <a:avLst/>
          </a:prstGeom>
          <a:noFill/>
          <a:ln w="9525">
            <a:noFill/>
            <a:miter/>
          </a:ln>
        </p:spPr>
        <p:txBody>
          <a:bodyPr/>
          <a:lstStyle>
            <a:lvl1pPr algn="r">
              <a:buFont typeface="Arial" panose="020B0604020202020204" pitchFamily="34" charset="0"/>
              <a:buNone/>
              <a:defRPr sz="1200" noProof="1">
                <a:latin typeface="Arial" panose="020B0604020202020204" pitchFamily="34" charset="0"/>
                <a:ea typeface="宋体" panose="02010600030101010101" pitchFamily="2" charset="-122"/>
              </a:defRPr>
            </a:lvl1pPr>
          </a:lstStyle>
          <a:p>
            <a:pPr>
              <a:defRPr/>
            </a:pPr>
            <a:endParaRPr lang="zh-CN" altLang="en-US"/>
          </a:p>
        </p:txBody>
      </p:sp>
      <p:sp>
        <p:nvSpPr>
          <p:cNvPr id="8196" name="Rectangle 4"/>
          <p:cNvSpPr>
            <a:spLocks noGrp="1" noRot="1" noChangeAspect="1"/>
          </p:cNvSpPr>
          <p:nvPr>
            <p:ph type="sldImg"/>
          </p:nvPr>
        </p:nvSpPr>
        <p:spPr bwMode="auto">
          <a:xfrm>
            <a:off x="377825" y="684213"/>
            <a:ext cx="6097588" cy="3430587"/>
          </a:xfrm>
          <a:prstGeom prst="rect">
            <a:avLst/>
          </a:prstGeom>
          <a:noFill/>
          <a:ln w="9525">
            <a:noFill/>
            <a:miter lim="800000"/>
          </a:ln>
        </p:spPr>
      </p:sp>
      <p:sp>
        <p:nvSpPr>
          <p:cNvPr id="4101" name="Rectangle 5"/>
          <p:cNvSpPr>
            <a:spLocks noGrp="1" noRot="1" noChangeAspect="1"/>
          </p:cNvSpPr>
          <p:nvPr/>
        </p:nvSpPr>
        <p:spPr>
          <a:xfrm>
            <a:off x="685800" y="4343400"/>
            <a:ext cx="5486400" cy="4114800"/>
          </a:xfrm>
          <a:prstGeom prst="rect">
            <a:avLst/>
          </a:prstGeom>
          <a:noFill/>
          <a:ln w="9525">
            <a:noFill/>
          </a:ln>
        </p:spPr>
        <p:txBody>
          <a:bodyPr anchor="ctr"/>
          <a:lstStyle/>
          <a:p>
            <a:pPr>
              <a:spcBef>
                <a:spcPct val="30000"/>
              </a:spcBef>
              <a:buFont typeface="Arial" panose="020B0604020202020204" pitchFamily="34" charset="0"/>
              <a:buNone/>
              <a:defRPr/>
            </a:pPr>
            <a:r>
              <a:rPr lang="zh-CN" altLang="en-US" sz="1200">
                <a:latin typeface="Arial" panose="020B0604020202020204" pitchFamily="34" charset="0"/>
                <a:ea typeface="宋体" panose="02010600030101010101" pitchFamily="2" charset="-122"/>
              </a:rPr>
              <a:t>单击此处编辑母版文本样式</a:t>
            </a:r>
            <a:endParaRPr lang="zh-CN" altLang="en-US" sz="1200">
              <a:latin typeface="Arial" panose="020B0604020202020204" pitchFamily="34" charset="0"/>
              <a:ea typeface="宋体" panose="02010600030101010101" pitchFamily="2" charset="-122"/>
            </a:endParaRPr>
          </a:p>
          <a:p>
            <a:pPr>
              <a:spcBef>
                <a:spcPct val="30000"/>
              </a:spcBef>
              <a:buFont typeface="Arial" panose="020B0604020202020204" pitchFamily="34" charset="0"/>
              <a:buNone/>
              <a:defRPr/>
            </a:pPr>
            <a:r>
              <a:rPr lang="zh-CN" altLang="en-US" sz="1200">
                <a:latin typeface="Arial" panose="020B0604020202020204" pitchFamily="34" charset="0"/>
                <a:ea typeface="宋体" panose="02010600030101010101" pitchFamily="2" charset="-122"/>
              </a:rPr>
              <a:t>第二级</a:t>
            </a:r>
            <a:endParaRPr lang="zh-CN" altLang="en-US" sz="1200">
              <a:latin typeface="Arial" panose="020B0604020202020204" pitchFamily="34" charset="0"/>
              <a:ea typeface="宋体" panose="02010600030101010101" pitchFamily="2" charset="-122"/>
            </a:endParaRPr>
          </a:p>
          <a:p>
            <a:pPr>
              <a:spcBef>
                <a:spcPct val="30000"/>
              </a:spcBef>
              <a:buFont typeface="Arial" panose="020B0604020202020204" pitchFamily="34" charset="0"/>
              <a:buNone/>
              <a:defRPr/>
            </a:pPr>
            <a:r>
              <a:rPr lang="zh-CN" altLang="en-US" sz="1200">
                <a:latin typeface="Arial" panose="020B0604020202020204" pitchFamily="34" charset="0"/>
                <a:ea typeface="宋体" panose="02010600030101010101" pitchFamily="2" charset="-122"/>
              </a:rPr>
              <a:t>第三级</a:t>
            </a:r>
            <a:endParaRPr lang="zh-CN" altLang="en-US" sz="1200">
              <a:latin typeface="Arial" panose="020B0604020202020204" pitchFamily="34" charset="0"/>
              <a:ea typeface="宋体" panose="02010600030101010101" pitchFamily="2" charset="-122"/>
            </a:endParaRPr>
          </a:p>
          <a:p>
            <a:pPr>
              <a:spcBef>
                <a:spcPct val="30000"/>
              </a:spcBef>
              <a:buFont typeface="Arial" panose="020B0604020202020204" pitchFamily="34" charset="0"/>
              <a:buNone/>
              <a:defRPr/>
            </a:pPr>
            <a:r>
              <a:rPr lang="zh-CN" altLang="en-US" sz="1200">
                <a:latin typeface="Arial" panose="020B0604020202020204" pitchFamily="34" charset="0"/>
                <a:ea typeface="宋体" panose="02010600030101010101" pitchFamily="2" charset="-122"/>
              </a:rPr>
              <a:t>第四级</a:t>
            </a:r>
            <a:endParaRPr lang="zh-CN" altLang="en-US" sz="1200">
              <a:latin typeface="Arial" panose="020B0604020202020204" pitchFamily="34" charset="0"/>
              <a:ea typeface="宋体" panose="02010600030101010101" pitchFamily="2" charset="-122"/>
            </a:endParaRPr>
          </a:p>
          <a:p>
            <a:pPr>
              <a:spcBef>
                <a:spcPct val="30000"/>
              </a:spcBef>
              <a:buFont typeface="Arial" panose="020B0604020202020204" pitchFamily="34" charset="0"/>
              <a:buNone/>
              <a:defRPr/>
            </a:pPr>
            <a:r>
              <a:rPr lang="zh-CN" altLang="en-US" sz="1200">
                <a:latin typeface="Arial" panose="020B0604020202020204" pitchFamily="34" charset="0"/>
                <a:ea typeface="宋体" panose="02010600030101010101" pitchFamily="2" charset="-122"/>
              </a:rPr>
              <a:t>第五级</a:t>
            </a:r>
            <a:endParaRPr lang="zh-CN" altLang="en-US" sz="1200">
              <a:latin typeface="Arial" panose="020B0604020202020204" pitchFamily="34" charset="0"/>
              <a:ea typeface="宋体" panose="02010600030101010101" pitchFamily="2" charset="-122"/>
            </a:endParaRPr>
          </a:p>
        </p:txBody>
      </p:sp>
      <p:sp>
        <p:nvSpPr>
          <p:cNvPr id="4102" name="Rectangle 6"/>
          <p:cNvSpPr>
            <a:spLocks noGrp="1"/>
          </p:cNvSpPr>
          <p:nvPr>
            <p:ph type="ftr" sz="quarter" idx="4"/>
          </p:nvPr>
        </p:nvSpPr>
        <p:spPr>
          <a:xfrm>
            <a:off x="0" y="8683625"/>
            <a:ext cx="2970213" cy="457200"/>
          </a:xfrm>
          <a:prstGeom prst="rect">
            <a:avLst/>
          </a:prstGeom>
          <a:noFill/>
          <a:ln w="9525">
            <a:noFill/>
            <a:miter/>
          </a:ln>
        </p:spPr>
        <p:txBody>
          <a:bodyPr anchor="b"/>
          <a:lstStyle>
            <a:lvl1pPr>
              <a:buFont typeface="Arial" panose="020B0604020202020204" pitchFamily="34" charset="0"/>
              <a:buNone/>
              <a:defRPr sz="1200" noProof="1">
                <a:latin typeface="Arial" panose="020B0604020202020204" pitchFamily="34" charset="0"/>
                <a:ea typeface="宋体" panose="02010600030101010101" pitchFamily="2" charset="-122"/>
              </a:defRPr>
            </a:lvl1pPr>
          </a:lstStyle>
          <a:p>
            <a:pPr>
              <a:defRPr/>
            </a:pPr>
            <a:endParaRPr lang="zh-CN" altLang="en-US"/>
          </a:p>
        </p:txBody>
      </p:sp>
      <p:sp>
        <p:nvSpPr>
          <p:cNvPr id="4103" name="Rectangle 7"/>
          <p:cNvSpPr>
            <a:spLocks noGrp="1"/>
          </p:cNvSpPr>
          <p:nvPr>
            <p:ph type="sldNum" sz="quarter" idx="5"/>
          </p:nvPr>
        </p:nvSpPr>
        <p:spPr>
          <a:xfrm>
            <a:off x="3883025" y="8683625"/>
            <a:ext cx="2971800" cy="457200"/>
          </a:xfrm>
          <a:prstGeom prst="rect">
            <a:avLst/>
          </a:prstGeom>
          <a:noFill/>
          <a:ln w="9525">
            <a:noFill/>
            <a:miter/>
          </a:ln>
        </p:spPr>
        <p:txBody>
          <a:bodyPr anchor="b"/>
          <a:lstStyle>
            <a:lvl1pPr algn="r">
              <a:buFont typeface="Arial" panose="020B0604020202020204" pitchFamily="34" charset="0"/>
              <a:buNone/>
              <a:defRPr noProof="1">
                <a:latin typeface="Arial" panose="020B0604020202020204" pitchFamily="34" charset="0"/>
                <a:ea typeface="宋体" panose="02010600030101010101" pitchFamily="2" charset="-122"/>
                <a:cs typeface="+mn-ea"/>
              </a:defRPr>
            </a:lvl1pPr>
          </a:lstStyle>
          <a:p>
            <a:pPr>
              <a:defRPr/>
            </a:pPr>
            <a:fld id="{C3F85027-A109-4D59-B8C1-4C3F447024FF}" type="slidenum">
              <a:rPr lang="zh-CN" altLang="en-US"/>
            </a:fld>
            <a:endParaRPr lang="en-US" altLang="x-none" sz="1200"/>
          </a:p>
        </p:txBody>
      </p:sp>
    </p:spTree>
  </p:cSld>
  <p:clrMap bg1="lt1" tx1="dk1" bg2="lt2" tx2="dk2" accent1="accent1" accent2="accent2" accent3="accent3" accent4="accent4" accent5="accent5" accent6="accent6" hlink="hlink" folHlink="folHlink"/>
  <p:hf sldNum="0" hdr="0" ftr="0" dt="0"/>
  <p:notesStyle>
    <a:lvl1pPr algn="l" defTabSz="0" rtl="0" eaLnBrk="0" fontAlgn="base" hangingPunct="0">
      <a:spcBef>
        <a:spcPct val="30000"/>
      </a:spcBef>
      <a:spcAft>
        <a:spcPct val="0"/>
      </a:spcAft>
      <a:defRPr sz="1200" kern="1200">
        <a:solidFill>
          <a:schemeClr val="tx1"/>
        </a:solidFill>
        <a:latin typeface="+mn-lt"/>
        <a:ea typeface="+mn-ea"/>
        <a:cs typeface="+mn-cs"/>
      </a:defRPr>
    </a:lvl1pPr>
    <a:lvl2pPr lvl="1" algn="l" defTabSz="0" rtl="0" eaLnBrk="0" fontAlgn="base" hangingPunct="0">
      <a:spcBef>
        <a:spcPct val="30000"/>
      </a:spcBef>
      <a:spcAft>
        <a:spcPct val="0"/>
      </a:spcAft>
      <a:defRPr sz="1200" kern="1200">
        <a:solidFill>
          <a:schemeClr val="tx1"/>
        </a:solidFill>
        <a:latin typeface="+mn-lt"/>
        <a:ea typeface="+mn-ea"/>
        <a:cs typeface="+mn-cs"/>
      </a:defRPr>
    </a:lvl2pPr>
    <a:lvl3pPr lvl="2" algn="l" defTabSz="0" rtl="0" eaLnBrk="0" fontAlgn="base" hangingPunct="0">
      <a:spcBef>
        <a:spcPct val="30000"/>
      </a:spcBef>
      <a:spcAft>
        <a:spcPct val="0"/>
      </a:spcAft>
      <a:defRPr sz="1200" kern="1200">
        <a:solidFill>
          <a:schemeClr val="tx1"/>
        </a:solidFill>
        <a:latin typeface="+mn-lt"/>
        <a:ea typeface="+mn-ea"/>
        <a:cs typeface="+mn-cs"/>
      </a:defRPr>
    </a:lvl3pPr>
    <a:lvl4pPr lvl="3" algn="l" defTabSz="0" rtl="0" eaLnBrk="0" fontAlgn="base" hangingPunct="0">
      <a:spcBef>
        <a:spcPct val="30000"/>
      </a:spcBef>
      <a:spcAft>
        <a:spcPct val="0"/>
      </a:spcAft>
      <a:defRPr sz="1200" kern="1200">
        <a:solidFill>
          <a:schemeClr val="tx1"/>
        </a:solidFill>
        <a:latin typeface="+mn-lt"/>
        <a:ea typeface="+mn-ea"/>
        <a:cs typeface="+mn-cs"/>
      </a:defRPr>
    </a:lvl4pPr>
    <a:lvl5pPr lvl="4" algn="l" defTabSz="0" rtl="0" eaLnBrk="0" fontAlgn="base" hangingPunct="0">
      <a:spcBef>
        <a:spcPct val="30000"/>
      </a:spcBef>
      <a:spcAft>
        <a:spcPct val="0"/>
      </a:spcAft>
      <a:defRPr sz="1200" kern="1200">
        <a:solidFill>
          <a:schemeClr val="tx1"/>
        </a:solidFill>
        <a:latin typeface="+mn-lt"/>
        <a:ea typeface="+mn-ea"/>
        <a:cs typeface="+mn-cs"/>
      </a:defRPr>
    </a:lvl5pPr>
    <a:lvl6pPr marL="2286000" lvl="5" indent="0" algn="l" defTabSz="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en-US"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99803" y="1178273"/>
            <a:ext cx="9598819" cy="2506538"/>
          </a:xfrm>
          <a:prstGeom prst="rect">
            <a:avLst/>
          </a:prstGeom>
        </p:spPr>
        <p:txBody>
          <a:bodyPr anchor="b"/>
          <a:lstStyle>
            <a:lvl1pPr algn="ctr">
              <a:defRPr sz="63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99803" y="3781473"/>
            <a:ext cx="9598819" cy="1738243"/>
          </a:xfrm>
        </p:spPr>
        <p:txBody>
          <a:bodyPr/>
          <a:lstStyle>
            <a:lvl1pPr marL="0" indent="0" algn="ctr">
              <a:buNone/>
              <a:defRPr sz="2520"/>
            </a:lvl1pPr>
            <a:lvl2pPr marL="480060" indent="0" algn="ctr">
              <a:buNone/>
              <a:defRPr sz="2100"/>
            </a:lvl2pPr>
            <a:lvl3pPr marL="960120" indent="0" algn="ctr">
              <a:buNone/>
              <a:defRPr sz="1890"/>
            </a:lvl3pPr>
            <a:lvl4pPr marL="1439545" indent="0" algn="ctr">
              <a:buNone/>
              <a:defRPr sz="1680"/>
            </a:lvl4pPr>
            <a:lvl5pPr marL="1919605" indent="0" algn="ctr">
              <a:buNone/>
              <a:defRPr sz="1680"/>
            </a:lvl5pPr>
            <a:lvl6pPr marL="2399665" indent="0" algn="ctr">
              <a:buNone/>
              <a:defRPr sz="1680"/>
            </a:lvl6pPr>
            <a:lvl7pPr marL="2879725" indent="0" algn="ctr">
              <a:buNone/>
              <a:defRPr sz="1680"/>
            </a:lvl7pPr>
            <a:lvl8pPr marL="3359785" indent="0" algn="ctr">
              <a:buNone/>
              <a:defRPr sz="1680"/>
            </a:lvl8pPr>
            <a:lvl9pPr marL="3839845" indent="0" algn="ctr">
              <a:buNone/>
              <a:defRPr sz="1680"/>
            </a:lvl9pPr>
          </a:lstStyle>
          <a:p>
            <a:r>
              <a:rPr lang="zh-CN" altLang="en-US" noProof="1" smtClean="0"/>
              <a:t>单击此处编辑母版副标题样式</a:t>
            </a:r>
            <a:endParaRPr lang="zh-CN" altLang="en-US"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86620" y="383314"/>
            <a:ext cx="2902243" cy="6101354"/>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79892" y="383314"/>
            <a:ext cx="8538483" cy="6101354"/>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99803" y="1178273"/>
            <a:ext cx="9598819" cy="2506538"/>
          </a:xfrm>
        </p:spPr>
        <p:txBody>
          <a:bodyPr anchor="b"/>
          <a:lstStyle>
            <a:lvl1pPr algn="ctr">
              <a:defRPr sz="63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99803" y="3781473"/>
            <a:ext cx="9598819" cy="1738243"/>
          </a:xfrm>
        </p:spPr>
        <p:txBody>
          <a:bodyPr/>
          <a:lstStyle>
            <a:lvl1pPr marL="0" indent="0" algn="ctr">
              <a:buNone/>
              <a:defRPr sz="2520"/>
            </a:lvl1pPr>
            <a:lvl2pPr marL="480060" indent="0" algn="ctr">
              <a:buNone/>
              <a:defRPr sz="2100"/>
            </a:lvl2pPr>
            <a:lvl3pPr marL="960120" indent="0" algn="ctr">
              <a:buNone/>
              <a:defRPr sz="1890"/>
            </a:lvl3pPr>
            <a:lvl4pPr marL="1439545" indent="0" algn="ctr">
              <a:buNone/>
              <a:defRPr sz="1680"/>
            </a:lvl4pPr>
            <a:lvl5pPr marL="1919605" indent="0" algn="ctr">
              <a:buNone/>
              <a:defRPr sz="1680"/>
            </a:lvl5pPr>
            <a:lvl6pPr marL="2399665" indent="0" algn="ctr">
              <a:buNone/>
              <a:defRPr sz="1680"/>
            </a:lvl6pPr>
            <a:lvl7pPr marL="2879725" indent="0" algn="ctr">
              <a:buNone/>
              <a:defRPr sz="1680"/>
            </a:lvl7pPr>
            <a:lvl8pPr marL="3359785" indent="0" algn="ctr">
              <a:buNone/>
              <a:defRPr sz="1680"/>
            </a:lvl8pPr>
            <a:lvl9pPr marL="3839845" indent="0" algn="ctr">
              <a:buNone/>
              <a:defRPr sz="168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灯片编号占位符 5"/>
          <p:cNvSpPr>
            <a:spLocks noGrp="1"/>
          </p:cNvSpPr>
          <p:nvPr>
            <p:ph type="sldNum" sz="quarter" idx="11"/>
          </p:nvPr>
        </p:nvSpPr>
        <p:spPr/>
        <p:txBody>
          <a:bodyPr/>
          <a:lstStyle>
            <a:lvl1pPr>
              <a:defRPr/>
            </a:lvl1pPr>
          </a:lstStyle>
          <a:p>
            <a:pPr>
              <a:defRPr/>
            </a:pPr>
            <a:fld id="{99DB2BBE-0262-478D-A1D7-6A43B7CCCF5C}"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灯片编号占位符 5"/>
          <p:cNvSpPr>
            <a:spLocks noGrp="1"/>
          </p:cNvSpPr>
          <p:nvPr>
            <p:ph type="sldNum" sz="quarter" idx="11"/>
          </p:nvPr>
        </p:nvSpPr>
        <p:spPr/>
        <p:txBody>
          <a:bodyPr/>
          <a:lstStyle>
            <a:lvl1pPr>
              <a:defRPr/>
            </a:lvl1pPr>
          </a:lstStyle>
          <a:p>
            <a:pPr>
              <a:defRPr/>
            </a:pPr>
            <a:fld id="{0E61E4F4-8FAC-4BC7-A5CF-84CB2E448C8C}"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3226" y="1794908"/>
            <a:ext cx="11038642" cy="2994846"/>
          </a:xfrm>
        </p:spPr>
        <p:txBody>
          <a:bodyPr anchor="b"/>
          <a:lstStyle>
            <a:lvl1pPr>
              <a:defRPr sz="63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73226" y="4818086"/>
            <a:ext cx="11038642" cy="1574919"/>
          </a:xfrm>
        </p:spPr>
        <p:txBody>
          <a:bodyPr/>
          <a:lstStyle>
            <a:lvl1pPr marL="0" indent="0">
              <a:buNone/>
              <a:defRPr sz="2520">
                <a:solidFill>
                  <a:schemeClr val="tx1">
                    <a:tint val="75000"/>
                  </a:schemeClr>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39545" indent="0">
              <a:buNone/>
              <a:defRPr sz="1680">
                <a:solidFill>
                  <a:schemeClr val="tx1">
                    <a:tint val="75000"/>
                  </a:schemeClr>
                </a:solidFill>
              </a:defRPr>
            </a:lvl4pPr>
            <a:lvl5pPr marL="1919605" indent="0">
              <a:buNone/>
              <a:defRPr sz="1680">
                <a:solidFill>
                  <a:schemeClr val="tx1">
                    <a:tint val="75000"/>
                  </a:schemeClr>
                </a:solidFill>
              </a:defRPr>
            </a:lvl5pPr>
            <a:lvl6pPr marL="2399665" indent="0">
              <a:buNone/>
              <a:defRPr sz="1680">
                <a:solidFill>
                  <a:schemeClr val="tx1">
                    <a:tint val="75000"/>
                  </a:schemeClr>
                </a:solidFill>
              </a:defRPr>
            </a:lvl6pPr>
            <a:lvl7pPr marL="2879725" indent="0">
              <a:buNone/>
              <a:defRPr sz="1680">
                <a:solidFill>
                  <a:schemeClr val="tx1">
                    <a:tint val="75000"/>
                  </a:schemeClr>
                </a:solidFill>
              </a:defRPr>
            </a:lvl7pPr>
            <a:lvl8pPr marL="3359785" indent="0">
              <a:buNone/>
              <a:defRPr sz="1680">
                <a:solidFill>
                  <a:schemeClr val="tx1">
                    <a:tint val="75000"/>
                  </a:schemeClr>
                </a:solidFill>
              </a:defRPr>
            </a:lvl8pPr>
            <a:lvl9pPr marL="3839845" indent="0">
              <a:buNone/>
              <a:defRPr sz="168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灯片编号占位符 5"/>
          <p:cNvSpPr>
            <a:spLocks noGrp="1"/>
          </p:cNvSpPr>
          <p:nvPr>
            <p:ph type="sldNum" sz="quarter" idx="11"/>
          </p:nvPr>
        </p:nvSpPr>
        <p:spPr/>
        <p:txBody>
          <a:bodyPr/>
          <a:lstStyle>
            <a:lvl1pPr>
              <a:defRPr/>
            </a:lvl1pPr>
          </a:lstStyle>
          <a:p>
            <a:pPr>
              <a:defRPr/>
            </a:pPr>
            <a:fld id="{280D3D96-46BE-4EEF-988E-3549837E76C5}"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2300" y="1200150"/>
            <a:ext cx="5688600" cy="547211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543088" y="1200150"/>
            <a:ext cx="5688600" cy="547211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灯片编号占位符 5"/>
          <p:cNvSpPr>
            <a:spLocks noGrp="1"/>
          </p:cNvSpPr>
          <p:nvPr>
            <p:ph type="sldNum" sz="quarter" idx="11"/>
          </p:nvPr>
        </p:nvSpPr>
        <p:spPr/>
        <p:txBody>
          <a:bodyPr/>
          <a:lstStyle>
            <a:lvl1pPr>
              <a:defRPr/>
            </a:lvl1pPr>
          </a:lstStyle>
          <a:p>
            <a:pPr>
              <a:defRPr/>
            </a:pPr>
            <a:fld id="{8FCAB4AE-CF23-4FA0-83FE-703AC6B1F9BC}"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1559" y="383314"/>
            <a:ext cx="11038642" cy="1391596"/>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559" y="1764910"/>
            <a:ext cx="5414333" cy="864955"/>
          </a:xfrm>
        </p:spPr>
        <p:txBody>
          <a:bodyPr anchor="b"/>
          <a:lstStyle>
            <a:lvl1pPr marL="0" indent="0">
              <a:buNone/>
              <a:defRPr sz="2520" b="1"/>
            </a:lvl1pPr>
            <a:lvl2pPr marL="480060" indent="0">
              <a:buNone/>
              <a:defRPr sz="2100" b="1"/>
            </a:lvl2pPr>
            <a:lvl3pPr marL="960120" indent="0">
              <a:buNone/>
              <a:defRPr sz="1890" b="1"/>
            </a:lvl3pPr>
            <a:lvl4pPr marL="1439545" indent="0">
              <a:buNone/>
              <a:defRPr sz="1680" b="1"/>
            </a:lvl4pPr>
            <a:lvl5pPr marL="1919605" indent="0">
              <a:buNone/>
              <a:defRPr sz="1680" b="1"/>
            </a:lvl5pPr>
            <a:lvl6pPr marL="2399665" indent="0">
              <a:buNone/>
              <a:defRPr sz="1680" b="1"/>
            </a:lvl6pPr>
            <a:lvl7pPr marL="2879725" indent="0">
              <a:buNone/>
              <a:defRPr sz="1680" b="1"/>
            </a:lvl7pPr>
            <a:lvl8pPr marL="3359785" indent="0">
              <a:buNone/>
              <a:defRPr sz="1680" b="1"/>
            </a:lvl8pPr>
            <a:lvl9pPr marL="3839845" indent="0">
              <a:buNone/>
              <a:defRPr sz="168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81559" y="2629865"/>
            <a:ext cx="5414333" cy="386813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479203" y="1764910"/>
            <a:ext cx="5440998" cy="864955"/>
          </a:xfrm>
        </p:spPr>
        <p:txBody>
          <a:bodyPr anchor="b"/>
          <a:lstStyle>
            <a:lvl1pPr marL="0" indent="0">
              <a:buNone/>
              <a:defRPr sz="2520" b="1"/>
            </a:lvl1pPr>
            <a:lvl2pPr marL="480060" indent="0">
              <a:buNone/>
              <a:defRPr sz="2100" b="1"/>
            </a:lvl2pPr>
            <a:lvl3pPr marL="960120" indent="0">
              <a:buNone/>
              <a:defRPr sz="1890" b="1"/>
            </a:lvl3pPr>
            <a:lvl4pPr marL="1439545" indent="0">
              <a:buNone/>
              <a:defRPr sz="1680" b="1"/>
            </a:lvl4pPr>
            <a:lvl5pPr marL="1919605" indent="0">
              <a:buNone/>
              <a:defRPr sz="1680" b="1"/>
            </a:lvl5pPr>
            <a:lvl6pPr marL="2399665" indent="0">
              <a:buNone/>
              <a:defRPr sz="1680" b="1"/>
            </a:lvl6pPr>
            <a:lvl7pPr marL="2879725" indent="0">
              <a:buNone/>
              <a:defRPr sz="1680" b="1"/>
            </a:lvl7pPr>
            <a:lvl8pPr marL="3359785" indent="0">
              <a:buNone/>
              <a:defRPr sz="1680" b="1"/>
            </a:lvl8pPr>
            <a:lvl9pPr marL="3839845" indent="0">
              <a:buNone/>
              <a:defRPr sz="168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479203" y="2629865"/>
            <a:ext cx="5440998" cy="386813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灯片编号占位符 5"/>
          <p:cNvSpPr>
            <a:spLocks noGrp="1"/>
          </p:cNvSpPr>
          <p:nvPr>
            <p:ph type="sldNum" sz="quarter" idx="11"/>
          </p:nvPr>
        </p:nvSpPr>
        <p:spPr/>
        <p:txBody>
          <a:bodyPr/>
          <a:lstStyle>
            <a:lvl1pPr>
              <a:defRPr/>
            </a:lvl1pPr>
          </a:lstStyle>
          <a:p>
            <a:pPr>
              <a:defRPr/>
            </a:pPr>
            <a:fld id="{340EA2EA-24EA-4E7A-AB22-5E7A704A0E19}"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灯片编号占位符 5"/>
          <p:cNvSpPr>
            <a:spLocks noGrp="1"/>
          </p:cNvSpPr>
          <p:nvPr>
            <p:ph type="sldNum" sz="quarter" idx="11"/>
          </p:nvPr>
        </p:nvSpPr>
        <p:spPr/>
        <p:txBody>
          <a:bodyPr/>
          <a:lstStyle>
            <a:lvl1pPr>
              <a:defRPr/>
            </a:lvl1pPr>
          </a:lstStyle>
          <a:p>
            <a:pPr>
              <a:defRPr/>
            </a:pPr>
            <a:fld id="{E05B8F5C-991D-40D8-9BDD-E31FA6318417}"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灯片编号占位符 5"/>
          <p:cNvSpPr>
            <a:spLocks noGrp="1"/>
          </p:cNvSpPr>
          <p:nvPr>
            <p:ph type="sldNum" sz="quarter" idx="11"/>
          </p:nvPr>
        </p:nvSpPr>
        <p:spPr/>
        <p:txBody>
          <a:bodyPr/>
          <a:lstStyle>
            <a:lvl1pPr>
              <a:defRPr/>
            </a:lvl1pPr>
          </a:lstStyle>
          <a:p>
            <a:pPr>
              <a:defRPr/>
            </a:pPr>
            <a:fld id="{F56A2952-6716-4D65-B2AB-C3A37A4835CF}"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1559" y="479975"/>
            <a:ext cx="4127825" cy="1679914"/>
          </a:xfrm>
        </p:spPr>
        <p:txBody>
          <a:bodyPr anchor="b"/>
          <a:lstStyle>
            <a:lvl1pPr>
              <a:defRPr sz="336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440998" y="1036613"/>
            <a:ext cx="6479203" cy="5116404"/>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81559" y="2159889"/>
            <a:ext cx="4127825" cy="4001462"/>
          </a:xfrm>
        </p:spPr>
        <p:txBody>
          <a:bodyPr/>
          <a:lstStyle>
            <a:lvl1pPr marL="0" indent="0">
              <a:buNone/>
              <a:defRPr sz="1680"/>
            </a:lvl1pPr>
            <a:lvl2pPr marL="480060" indent="0">
              <a:buNone/>
              <a:defRPr sz="1470"/>
            </a:lvl2pPr>
            <a:lvl3pPr marL="960120" indent="0">
              <a:buNone/>
              <a:defRPr sz="1260"/>
            </a:lvl3pPr>
            <a:lvl4pPr marL="1439545" indent="0">
              <a:buNone/>
              <a:defRPr sz="1050"/>
            </a:lvl4pPr>
            <a:lvl5pPr marL="1919605" indent="0">
              <a:buNone/>
              <a:defRPr sz="1050"/>
            </a:lvl5pPr>
            <a:lvl6pPr marL="2399665" indent="0">
              <a:buNone/>
              <a:defRPr sz="1050"/>
            </a:lvl6pPr>
            <a:lvl7pPr marL="2879725" indent="0">
              <a:buNone/>
              <a:defRPr sz="1050"/>
            </a:lvl7pPr>
            <a:lvl8pPr marL="3359785" indent="0">
              <a:buNone/>
              <a:defRPr sz="1050"/>
            </a:lvl8pPr>
            <a:lvl9pPr marL="3839845" indent="0">
              <a:buNone/>
              <a:defRPr sz="105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灯片编号占位符 5"/>
          <p:cNvSpPr>
            <a:spLocks noGrp="1"/>
          </p:cNvSpPr>
          <p:nvPr>
            <p:ph type="sldNum" sz="quarter" idx="11"/>
          </p:nvPr>
        </p:nvSpPr>
        <p:spPr/>
        <p:txBody>
          <a:bodyPr/>
          <a:lstStyle>
            <a:lvl1pPr>
              <a:defRPr/>
            </a:lvl1pPr>
          </a:lstStyle>
          <a:p>
            <a:pPr>
              <a:defRPr/>
            </a:pPr>
            <a:fld id="{5AA3D161-C309-488F-AD13-9C0555786234}"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1559" y="479975"/>
            <a:ext cx="4127825" cy="1679914"/>
          </a:xfrm>
        </p:spPr>
        <p:txBody>
          <a:bodyPr anchor="b"/>
          <a:lstStyle>
            <a:lvl1pPr>
              <a:defRPr sz="336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440998" y="1036613"/>
            <a:ext cx="6479203" cy="5116404"/>
          </a:xfrm>
        </p:spPr>
        <p:txBody>
          <a:bodyPr/>
          <a:lstStyle>
            <a:lvl1pPr marL="0" indent="0">
              <a:buNone/>
              <a:defRPr sz="3360"/>
            </a:lvl1pPr>
            <a:lvl2pPr marL="480060" indent="0">
              <a:buNone/>
              <a:defRPr sz="2940"/>
            </a:lvl2pPr>
            <a:lvl3pPr marL="960120" indent="0">
              <a:buNone/>
              <a:defRPr sz="2520"/>
            </a:lvl3pPr>
            <a:lvl4pPr marL="1439545" indent="0">
              <a:buNone/>
              <a:defRPr sz="2100"/>
            </a:lvl4pPr>
            <a:lvl5pPr marL="1919605" indent="0">
              <a:buNone/>
              <a:defRPr sz="2100"/>
            </a:lvl5pPr>
            <a:lvl6pPr marL="2399665" indent="0">
              <a:buNone/>
              <a:defRPr sz="2100"/>
            </a:lvl6pPr>
            <a:lvl7pPr marL="2879725" indent="0">
              <a:buNone/>
              <a:defRPr sz="2100"/>
            </a:lvl7pPr>
            <a:lvl8pPr marL="3359785" indent="0">
              <a:buNone/>
              <a:defRPr sz="2100"/>
            </a:lvl8pPr>
            <a:lvl9pPr marL="3839845" indent="0">
              <a:buNone/>
              <a:defRPr sz="2100"/>
            </a:lvl9pPr>
          </a:lstStyle>
          <a:p>
            <a:pPr lvl="0"/>
            <a:endParaRPr lang="zh-CN" altLang="en-US" noProof="1"/>
          </a:p>
        </p:txBody>
      </p:sp>
      <p:sp>
        <p:nvSpPr>
          <p:cNvPr id="4" name="文本占位符 3"/>
          <p:cNvSpPr>
            <a:spLocks noGrp="1"/>
          </p:cNvSpPr>
          <p:nvPr>
            <p:ph type="body" sz="half" idx="2"/>
          </p:nvPr>
        </p:nvSpPr>
        <p:spPr>
          <a:xfrm>
            <a:off x="881559" y="2159889"/>
            <a:ext cx="4127825" cy="4001462"/>
          </a:xfrm>
        </p:spPr>
        <p:txBody>
          <a:bodyPr/>
          <a:lstStyle>
            <a:lvl1pPr marL="0" indent="0">
              <a:buNone/>
              <a:defRPr sz="1680"/>
            </a:lvl1pPr>
            <a:lvl2pPr marL="480060" indent="0">
              <a:buNone/>
              <a:defRPr sz="1470"/>
            </a:lvl2pPr>
            <a:lvl3pPr marL="960120" indent="0">
              <a:buNone/>
              <a:defRPr sz="1260"/>
            </a:lvl3pPr>
            <a:lvl4pPr marL="1439545" indent="0">
              <a:buNone/>
              <a:defRPr sz="1050"/>
            </a:lvl4pPr>
            <a:lvl5pPr marL="1919605" indent="0">
              <a:buNone/>
              <a:defRPr sz="1050"/>
            </a:lvl5pPr>
            <a:lvl6pPr marL="2399665" indent="0">
              <a:buNone/>
              <a:defRPr sz="1050"/>
            </a:lvl6pPr>
            <a:lvl7pPr marL="2879725" indent="0">
              <a:buNone/>
              <a:defRPr sz="1050"/>
            </a:lvl7pPr>
            <a:lvl8pPr marL="3359785" indent="0">
              <a:buNone/>
              <a:defRPr sz="1050"/>
            </a:lvl8pPr>
            <a:lvl9pPr marL="3839845" indent="0">
              <a:buNone/>
              <a:defRPr sz="105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灯片编号占位符 5"/>
          <p:cNvSpPr>
            <a:spLocks noGrp="1"/>
          </p:cNvSpPr>
          <p:nvPr>
            <p:ph type="sldNum" sz="quarter" idx="11"/>
          </p:nvPr>
        </p:nvSpPr>
        <p:spPr/>
        <p:txBody>
          <a:bodyPr/>
          <a:lstStyle>
            <a:lvl1pPr>
              <a:defRPr/>
            </a:lvl1pPr>
          </a:lstStyle>
          <a:p>
            <a:pPr>
              <a:defRPr/>
            </a:pPr>
            <a:fld id="{5687C840-7AC4-4635-A6AE-10CFFEF0D86A}"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灯片编号占位符 5"/>
          <p:cNvSpPr>
            <a:spLocks noGrp="1"/>
          </p:cNvSpPr>
          <p:nvPr>
            <p:ph type="sldNum" sz="quarter" idx="11"/>
          </p:nvPr>
        </p:nvSpPr>
        <p:spPr/>
        <p:txBody>
          <a:bodyPr/>
          <a:lstStyle>
            <a:lvl1pPr>
              <a:defRPr/>
            </a:lvl1pPr>
          </a:lstStyle>
          <a:p>
            <a:pPr>
              <a:defRPr/>
            </a:pPr>
            <a:fld id="{7137B435-9472-4D7B-A2FF-95519DE64DD4}"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9341" y="274638"/>
            <a:ext cx="2902347" cy="63976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2300" y="274638"/>
            <a:ext cx="8538789" cy="63976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灯片编号占位符 5"/>
          <p:cNvSpPr>
            <a:spLocks noGrp="1"/>
          </p:cNvSpPr>
          <p:nvPr>
            <p:ph type="sldNum" sz="quarter" idx="11"/>
          </p:nvPr>
        </p:nvSpPr>
        <p:spPr/>
        <p:txBody>
          <a:bodyPr/>
          <a:lstStyle>
            <a:lvl1pPr>
              <a:defRPr/>
            </a:lvl1pPr>
          </a:lstStyle>
          <a:p>
            <a:pPr>
              <a:defRPr/>
            </a:pPr>
            <a:fld id="{BA1919EF-9A11-46AB-84A9-9FB68715B873}"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203940" y="292974"/>
            <a:ext cx="7494106" cy="583093"/>
          </a:xfrm>
        </p:spPr>
        <p:txBody>
          <a:bodyPr>
            <a:noAutofit/>
          </a:bodyPr>
          <a:lstStyle>
            <a:lvl1pPr>
              <a:defRPr sz="3200"/>
            </a:lvl1pPr>
          </a:lstStyle>
          <a:p>
            <a:r>
              <a:rPr lang="zh-CN" altLang="en-US" noProof="1" smtClean="0"/>
              <a:t>单击此处编辑母版标题样式</a:t>
            </a:r>
            <a:endParaRPr lang="zh-CN" altLang="en-US" noProof="1"/>
          </a:p>
        </p:txBody>
      </p:sp>
      <p:sp>
        <p:nvSpPr>
          <p:cNvPr id="5" name="文本占位符 2"/>
          <p:cNvSpPr>
            <a:spLocks noGrp="1"/>
          </p:cNvSpPr>
          <p:nvPr>
            <p:ph idx="1"/>
          </p:nvPr>
        </p:nvSpPr>
        <p:spPr>
          <a:xfrm>
            <a:off x="767392" y="1387463"/>
            <a:ext cx="11463782" cy="5120789"/>
          </a:xfrm>
          <a:prstGeom prst="rect">
            <a:avLst/>
          </a:prstGeom>
        </p:spPr>
        <p:txBody>
          <a:bodyPr rtlCol="0">
            <a:normAutofit/>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6" name="灯片编号占位符 5"/>
          <p:cNvSpPr>
            <a:spLocks noGrp="1"/>
          </p:cNvSpPr>
          <p:nvPr>
            <p:ph type="sldNum" sz="quarter" idx="11"/>
          </p:nvPr>
        </p:nvSpPr>
        <p:spPr/>
        <p:txBody>
          <a:bodyPr/>
          <a:lstStyle>
            <a:lvl1pPr>
              <a:defRPr/>
            </a:lvl1pPr>
          </a:lstStyle>
          <a:p>
            <a:pPr>
              <a:defRPr/>
            </a:pPr>
            <a:fld id="{BCEC2AAD-C660-4C24-AA9B-BC1552A6EFA4}"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177925"/>
            <a:ext cx="9598025" cy="25066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600200" y="3781425"/>
            <a:ext cx="9598025" cy="17383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B15BB65-5FA6-4AA9-8FA3-E7FDAE8A0F91}"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0088A6-FB97-414E-A429-82D7EEF80F40}" type="slidenum">
              <a:rPr lang="en-US"/>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6FE3760-75D7-4112-A940-2BFFFDE64CFC}"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A27654-6520-4BF2-868D-377CE2726DDE}" type="slidenum">
              <a:rPr lang="en-US"/>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125" y="1795463"/>
            <a:ext cx="11039475" cy="2994025"/>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73125" y="4818063"/>
            <a:ext cx="11039475" cy="15748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59EBF25C-FF0F-4E2F-95FA-9807E5D3B7A6}"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65B47BF-14BE-40F6-816D-9D5FF2B67D25}" type="slidenum">
              <a:rPr lang="en-US"/>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79475" y="1916113"/>
            <a:ext cx="5443538" cy="45688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475413" y="1916113"/>
            <a:ext cx="5443537" cy="45688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A7D0BCD-5E63-4763-9F62-BF9C1C5B1405}"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3876B74-7E11-4F24-9BA2-9483B5F11F70}" type="slidenum">
              <a:rPr lang="en-US"/>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063" y="382588"/>
            <a:ext cx="11039475" cy="1392237"/>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81063" y="1765300"/>
            <a:ext cx="5414962" cy="8651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81063" y="2630488"/>
            <a:ext cx="5414962" cy="38671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478588" y="1765300"/>
            <a:ext cx="5441950" cy="8651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478588" y="2630488"/>
            <a:ext cx="5441950" cy="38671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3D7C5E8-D880-4214-BEAE-1DED80C42534}"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E0E00BD-DD72-40E9-BB31-7025CDD692A5}" type="slidenum">
              <a:rPr lang="en-US"/>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B5EF0D5-5177-455B-A5D6-42B511788715}"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E9BA99A-126D-4A62-9776-C7B6D407ED6A}"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3226" y="1794908"/>
            <a:ext cx="11038642" cy="2994846"/>
          </a:xfrm>
          <a:prstGeom prst="rect">
            <a:avLst/>
          </a:prstGeom>
        </p:spPr>
        <p:txBody>
          <a:bodyPr anchor="b"/>
          <a:lstStyle>
            <a:lvl1pPr>
              <a:defRPr sz="63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73226" y="4818086"/>
            <a:ext cx="11038642" cy="1574919"/>
          </a:xfrm>
        </p:spPr>
        <p:txBody>
          <a:bodyPr/>
          <a:lstStyle>
            <a:lvl1pPr marL="0" indent="0">
              <a:buNone/>
              <a:defRPr sz="2520">
                <a:solidFill>
                  <a:schemeClr val="tx1">
                    <a:tint val="75000"/>
                  </a:schemeClr>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39545" indent="0">
              <a:buNone/>
              <a:defRPr sz="1680">
                <a:solidFill>
                  <a:schemeClr val="tx1">
                    <a:tint val="75000"/>
                  </a:schemeClr>
                </a:solidFill>
              </a:defRPr>
            </a:lvl4pPr>
            <a:lvl5pPr marL="1919605" indent="0">
              <a:buNone/>
              <a:defRPr sz="1680">
                <a:solidFill>
                  <a:schemeClr val="tx1">
                    <a:tint val="75000"/>
                  </a:schemeClr>
                </a:solidFill>
              </a:defRPr>
            </a:lvl5pPr>
            <a:lvl6pPr marL="2399665" indent="0">
              <a:buNone/>
              <a:defRPr sz="1680">
                <a:solidFill>
                  <a:schemeClr val="tx1">
                    <a:tint val="75000"/>
                  </a:schemeClr>
                </a:solidFill>
              </a:defRPr>
            </a:lvl6pPr>
            <a:lvl7pPr marL="2879725" indent="0">
              <a:buNone/>
              <a:defRPr sz="1680">
                <a:solidFill>
                  <a:schemeClr val="tx1">
                    <a:tint val="75000"/>
                  </a:schemeClr>
                </a:solidFill>
              </a:defRPr>
            </a:lvl7pPr>
            <a:lvl8pPr marL="3359785" indent="0">
              <a:buNone/>
              <a:defRPr sz="1680">
                <a:solidFill>
                  <a:schemeClr val="tx1">
                    <a:tint val="75000"/>
                  </a:schemeClr>
                </a:solidFill>
              </a:defRPr>
            </a:lvl8pPr>
            <a:lvl9pPr marL="3839845" indent="0">
              <a:buNone/>
              <a:defRPr sz="1680">
                <a:solidFill>
                  <a:schemeClr val="tx1">
                    <a:tint val="75000"/>
                  </a:schemeClr>
                </a:solidFill>
              </a:defRPr>
            </a:lvl9pPr>
          </a:lstStyle>
          <a:p>
            <a:pPr lvl="0"/>
            <a:r>
              <a:rPr lang="zh-CN" altLang="en-US" noProof="1" smtClean="0"/>
              <a:t>单击此处编辑母版文本样式</a:t>
            </a:r>
            <a:endParaRPr lang="zh-CN" altLang="en-US"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FBFA8A2-5B74-4BB6-AE09-E14172D32985}"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C2556C0-753B-4382-9A34-3706F66EE28D}" type="slidenum">
              <a:rPr lang="en-US"/>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063" y="479425"/>
            <a:ext cx="4129087" cy="1681163"/>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440363" y="1036638"/>
            <a:ext cx="6480175" cy="5116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81063" y="2160588"/>
            <a:ext cx="4129087"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F5102289-3D44-4066-BC07-C12CF7154AFF}"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A926941-49D1-44FC-8268-C982B580930A}" type="slidenum">
              <a:rPr lang="en-US"/>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063" y="479425"/>
            <a:ext cx="4129087" cy="1681163"/>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440363" y="1036638"/>
            <a:ext cx="6480175" cy="511651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81063" y="2160588"/>
            <a:ext cx="4129087"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FF79EE14-0A12-4D66-9884-E72C62441AA8}"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0D6C6D5-1AC4-459F-9158-510913BF753C}" type="slidenum">
              <a:rPr lang="en-US"/>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0C8660B-DB32-4043-90EF-9292DEE53DB4}"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8B99C3-AD5A-41A8-B437-74023C4B6180}" type="slidenum">
              <a:rPr lang="en-US"/>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59875" y="382588"/>
            <a:ext cx="2759075" cy="6102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79475" y="382588"/>
            <a:ext cx="8128000" cy="61023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CEE8363-24D5-449D-BD42-C1FC6D552902}"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EA3B76-CAD2-4AC7-A393-88C11E3E6BAC}" type="slidenum">
              <a:rPr lang="en-US"/>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99803" y="1178273"/>
            <a:ext cx="9598819" cy="2506538"/>
          </a:xfrm>
          <a:prstGeom prst="rect">
            <a:avLst/>
          </a:prstGeom>
        </p:spPr>
        <p:txBody>
          <a:bodyPr anchor="b"/>
          <a:lstStyle>
            <a:lvl1pPr algn="ctr">
              <a:defRPr sz="63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99803" y="3781473"/>
            <a:ext cx="9598819" cy="1738243"/>
          </a:xfrm>
          <a:prstGeom prst="rect">
            <a:avLst/>
          </a:prstGeom>
        </p:spPr>
        <p:txBody>
          <a:bodyPr/>
          <a:lstStyle>
            <a:lvl1pPr marL="0" indent="0" algn="ctr">
              <a:buNone/>
              <a:defRPr sz="2520"/>
            </a:lvl1pPr>
            <a:lvl2pPr marL="480060" indent="0" algn="ctr">
              <a:buNone/>
              <a:defRPr sz="2100"/>
            </a:lvl2pPr>
            <a:lvl3pPr marL="960120" indent="0" algn="ctr">
              <a:buNone/>
              <a:defRPr sz="1890"/>
            </a:lvl3pPr>
            <a:lvl4pPr marL="1439545" indent="0" algn="ctr">
              <a:buNone/>
              <a:defRPr sz="1680"/>
            </a:lvl4pPr>
            <a:lvl5pPr marL="1919605" indent="0" algn="ctr">
              <a:buNone/>
              <a:defRPr sz="1680"/>
            </a:lvl5pPr>
            <a:lvl6pPr marL="2399665" indent="0" algn="ctr">
              <a:buNone/>
              <a:defRPr sz="1680"/>
            </a:lvl6pPr>
            <a:lvl7pPr marL="2879725" indent="0" algn="ctr">
              <a:buNone/>
              <a:defRPr sz="1680"/>
            </a:lvl7pPr>
            <a:lvl8pPr marL="3359785" indent="0" algn="ctr">
              <a:buNone/>
              <a:defRPr sz="1680"/>
            </a:lvl8pPr>
            <a:lvl9pPr marL="3839845" indent="0" algn="ctr">
              <a:buNone/>
              <a:defRPr sz="1680"/>
            </a:lvl9pPr>
          </a:lstStyle>
          <a:p>
            <a:r>
              <a:rPr lang="zh-CN" altLang="en-US" noProof="1" smtClean="0"/>
              <a:t>单击此处编辑母版副标题样式</a:t>
            </a:r>
            <a:endParaRPr lang="zh-CN" altLang="en-US"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3226" y="1794908"/>
            <a:ext cx="11038642" cy="2994846"/>
          </a:xfrm>
          <a:prstGeom prst="rect">
            <a:avLst/>
          </a:prstGeom>
        </p:spPr>
        <p:txBody>
          <a:bodyPr anchor="b"/>
          <a:lstStyle>
            <a:lvl1pPr>
              <a:defRPr sz="63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73226" y="4818086"/>
            <a:ext cx="11038642" cy="1574919"/>
          </a:xfrm>
          <a:prstGeom prst="rect">
            <a:avLst/>
          </a:prstGeom>
        </p:spPr>
        <p:txBody>
          <a:bodyPr/>
          <a:lstStyle>
            <a:lvl1pPr marL="0" indent="0">
              <a:buNone/>
              <a:defRPr sz="2520">
                <a:solidFill>
                  <a:schemeClr val="tx1">
                    <a:tint val="75000"/>
                  </a:schemeClr>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39545" indent="0">
              <a:buNone/>
              <a:defRPr sz="1680">
                <a:solidFill>
                  <a:schemeClr val="tx1">
                    <a:tint val="75000"/>
                  </a:schemeClr>
                </a:solidFill>
              </a:defRPr>
            </a:lvl4pPr>
            <a:lvl5pPr marL="1919605" indent="0">
              <a:buNone/>
              <a:defRPr sz="1680">
                <a:solidFill>
                  <a:schemeClr val="tx1">
                    <a:tint val="75000"/>
                  </a:schemeClr>
                </a:solidFill>
              </a:defRPr>
            </a:lvl5pPr>
            <a:lvl6pPr marL="2399665" indent="0">
              <a:buNone/>
              <a:defRPr sz="1680">
                <a:solidFill>
                  <a:schemeClr val="tx1">
                    <a:tint val="75000"/>
                  </a:schemeClr>
                </a:solidFill>
              </a:defRPr>
            </a:lvl6pPr>
            <a:lvl7pPr marL="2879725" indent="0">
              <a:buNone/>
              <a:defRPr sz="1680">
                <a:solidFill>
                  <a:schemeClr val="tx1">
                    <a:tint val="75000"/>
                  </a:schemeClr>
                </a:solidFill>
              </a:defRPr>
            </a:lvl7pPr>
            <a:lvl8pPr marL="3359785" indent="0">
              <a:buNone/>
              <a:defRPr sz="1680">
                <a:solidFill>
                  <a:schemeClr val="tx1">
                    <a:tint val="75000"/>
                  </a:schemeClr>
                </a:solidFill>
              </a:defRPr>
            </a:lvl8pPr>
            <a:lvl9pPr marL="3839845" indent="0">
              <a:buNone/>
              <a:defRPr sz="1680">
                <a:solidFill>
                  <a:schemeClr val="tx1">
                    <a:tint val="75000"/>
                  </a:schemeClr>
                </a:solidFill>
              </a:defRPr>
            </a:lvl9pPr>
          </a:lstStyle>
          <a:p>
            <a:pPr lvl="0"/>
            <a:r>
              <a:rPr lang="zh-CN" altLang="en-US" noProof="1" smtClean="0"/>
              <a:t>单击此处编辑母版文本样式</a:t>
            </a:r>
            <a:endParaRPr lang="zh-CN" altLang="en-US" noProof="1" smtClean="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79892" y="1916568"/>
            <a:ext cx="5439331" cy="4568099"/>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479203" y="1916568"/>
            <a:ext cx="5439331" cy="4568099"/>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1559" y="383314"/>
            <a:ext cx="11038642" cy="1391596"/>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559" y="1764910"/>
            <a:ext cx="5414333" cy="864955"/>
          </a:xfrm>
          <a:prstGeom prst="rect">
            <a:avLst/>
          </a:prstGeom>
        </p:spPr>
        <p:txBody>
          <a:bodyPr anchor="b"/>
          <a:lstStyle>
            <a:lvl1pPr marL="0" indent="0">
              <a:buNone/>
              <a:defRPr sz="2520" b="1"/>
            </a:lvl1pPr>
            <a:lvl2pPr marL="480060" indent="0">
              <a:buNone/>
              <a:defRPr sz="2100" b="1"/>
            </a:lvl2pPr>
            <a:lvl3pPr marL="960120" indent="0">
              <a:buNone/>
              <a:defRPr sz="1890" b="1"/>
            </a:lvl3pPr>
            <a:lvl4pPr marL="1439545" indent="0">
              <a:buNone/>
              <a:defRPr sz="1680" b="1"/>
            </a:lvl4pPr>
            <a:lvl5pPr marL="1919605" indent="0">
              <a:buNone/>
              <a:defRPr sz="1680" b="1"/>
            </a:lvl5pPr>
            <a:lvl6pPr marL="2399665" indent="0">
              <a:buNone/>
              <a:defRPr sz="1680" b="1"/>
            </a:lvl6pPr>
            <a:lvl7pPr marL="2879725" indent="0">
              <a:buNone/>
              <a:defRPr sz="1680" b="1"/>
            </a:lvl7pPr>
            <a:lvl8pPr marL="3359785" indent="0">
              <a:buNone/>
              <a:defRPr sz="1680" b="1"/>
            </a:lvl8pPr>
            <a:lvl9pPr marL="3839845" indent="0">
              <a:buNone/>
              <a:defRPr sz="168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81559" y="2629865"/>
            <a:ext cx="5414333" cy="3868135"/>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479203" y="1764910"/>
            <a:ext cx="5440998" cy="864955"/>
          </a:xfrm>
          <a:prstGeom prst="rect">
            <a:avLst/>
          </a:prstGeom>
        </p:spPr>
        <p:txBody>
          <a:bodyPr anchor="b"/>
          <a:lstStyle>
            <a:lvl1pPr marL="0" indent="0">
              <a:buNone/>
              <a:defRPr sz="2520" b="1"/>
            </a:lvl1pPr>
            <a:lvl2pPr marL="480060" indent="0">
              <a:buNone/>
              <a:defRPr sz="2100" b="1"/>
            </a:lvl2pPr>
            <a:lvl3pPr marL="960120" indent="0">
              <a:buNone/>
              <a:defRPr sz="1890" b="1"/>
            </a:lvl3pPr>
            <a:lvl4pPr marL="1439545" indent="0">
              <a:buNone/>
              <a:defRPr sz="1680" b="1"/>
            </a:lvl4pPr>
            <a:lvl5pPr marL="1919605" indent="0">
              <a:buNone/>
              <a:defRPr sz="1680" b="1"/>
            </a:lvl5pPr>
            <a:lvl6pPr marL="2399665" indent="0">
              <a:buNone/>
              <a:defRPr sz="1680" b="1"/>
            </a:lvl6pPr>
            <a:lvl7pPr marL="2879725" indent="0">
              <a:buNone/>
              <a:defRPr sz="1680" b="1"/>
            </a:lvl7pPr>
            <a:lvl8pPr marL="3359785" indent="0">
              <a:buNone/>
              <a:defRPr sz="1680" b="1"/>
            </a:lvl8pPr>
            <a:lvl9pPr marL="3839845" indent="0">
              <a:buNone/>
              <a:defRPr sz="168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479203" y="2629865"/>
            <a:ext cx="5440998" cy="3868135"/>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5486400" y="3836988"/>
            <a:ext cx="3431207" cy="15113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9057656" y="3836988"/>
            <a:ext cx="3431207" cy="15113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1559" y="479975"/>
            <a:ext cx="4127825" cy="1679914"/>
          </a:xfrm>
          <a:prstGeom prst="rect">
            <a:avLst/>
          </a:prstGeom>
        </p:spPr>
        <p:txBody>
          <a:bodyPr anchor="b"/>
          <a:lstStyle>
            <a:lvl1pPr>
              <a:defRPr sz="336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440998" y="1036613"/>
            <a:ext cx="6479203" cy="5116404"/>
          </a:xfrm>
          <a:prstGeom prst="rect">
            <a:avLst/>
          </a:prstGeo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81559" y="2159889"/>
            <a:ext cx="4127825" cy="4001462"/>
          </a:xfrm>
          <a:prstGeom prst="rect">
            <a:avLst/>
          </a:prstGeom>
        </p:spPr>
        <p:txBody>
          <a:bodyPr/>
          <a:lstStyle>
            <a:lvl1pPr marL="0" indent="0">
              <a:buNone/>
              <a:defRPr sz="1680"/>
            </a:lvl1pPr>
            <a:lvl2pPr marL="480060" indent="0">
              <a:buNone/>
              <a:defRPr sz="1470"/>
            </a:lvl2pPr>
            <a:lvl3pPr marL="960120" indent="0">
              <a:buNone/>
              <a:defRPr sz="1260"/>
            </a:lvl3pPr>
            <a:lvl4pPr marL="1439545" indent="0">
              <a:buNone/>
              <a:defRPr sz="1050"/>
            </a:lvl4pPr>
            <a:lvl5pPr marL="1919605" indent="0">
              <a:buNone/>
              <a:defRPr sz="1050"/>
            </a:lvl5pPr>
            <a:lvl6pPr marL="2399665" indent="0">
              <a:buNone/>
              <a:defRPr sz="1050"/>
            </a:lvl6pPr>
            <a:lvl7pPr marL="2879725" indent="0">
              <a:buNone/>
              <a:defRPr sz="1050"/>
            </a:lvl7pPr>
            <a:lvl8pPr marL="3359785" indent="0">
              <a:buNone/>
              <a:defRPr sz="1050"/>
            </a:lvl8pPr>
            <a:lvl9pPr marL="3839845" indent="0">
              <a:buNone/>
              <a:defRPr sz="1050"/>
            </a:lvl9pPr>
          </a:lstStyle>
          <a:p>
            <a:pPr lvl="0"/>
            <a:r>
              <a:rPr lang="zh-CN" altLang="en-US" noProof="1" smtClean="0"/>
              <a:t>单击此处编辑母版文本样式</a:t>
            </a:r>
            <a:endParaRPr lang="zh-CN" altLang="en-US" noProof="1" smtClean="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1559" y="479975"/>
            <a:ext cx="4127825" cy="1679914"/>
          </a:xfrm>
          <a:prstGeom prst="rect">
            <a:avLst/>
          </a:prstGeom>
        </p:spPr>
        <p:txBody>
          <a:bodyPr anchor="b"/>
          <a:lstStyle>
            <a:lvl1pPr>
              <a:defRPr sz="336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440998" y="1036613"/>
            <a:ext cx="6479203" cy="5116404"/>
          </a:xfrm>
          <a:prstGeom prst="rect">
            <a:avLst/>
          </a:prstGeom>
        </p:spPr>
        <p:txBody>
          <a:bodyPr/>
          <a:lstStyle>
            <a:lvl1pPr marL="0" indent="0">
              <a:buNone/>
              <a:defRPr sz="3360"/>
            </a:lvl1pPr>
            <a:lvl2pPr marL="480060" indent="0">
              <a:buNone/>
              <a:defRPr sz="2940"/>
            </a:lvl2pPr>
            <a:lvl3pPr marL="960120" indent="0">
              <a:buNone/>
              <a:defRPr sz="2520"/>
            </a:lvl3pPr>
            <a:lvl4pPr marL="1439545" indent="0">
              <a:buNone/>
              <a:defRPr sz="2100"/>
            </a:lvl4pPr>
            <a:lvl5pPr marL="1919605" indent="0">
              <a:buNone/>
              <a:defRPr sz="2100"/>
            </a:lvl5pPr>
            <a:lvl6pPr marL="2399665" indent="0">
              <a:buNone/>
              <a:defRPr sz="2100"/>
            </a:lvl6pPr>
            <a:lvl7pPr marL="2879725" indent="0">
              <a:buNone/>
              <a:defRPr sz="2100"/>
            </a:lvl7pPr>
            <a:lvl8pPr marL="3359785" indent="0">
              <a:buNone/>
              <a:defRPr sz="2100"/>
            </a:lvl8pPr>
            <a:lvl9pPr marL="3839845" indent="0">
              <a:buNone/>
              <a:defRPr sz="21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881559" y="2159889"/>
            <a:ext cx="4127825" cy="4001462"/>
          </a:xfrm>
          <a:prstGeom prst="rect">
            <a:avLst/>
          </a:prstGeom>
        </p:spPr>
        <p:txBody>
          <a:bodyPr/>
          <a:lstStyle>
            <a:lvl1pPr marL="0" indent="0">
              <a:buNone/>
              <a:defRPr sz="1680"/>
            </a:lvl1pPr>
            <a:lvl2pPr marL="480060" indent="0">
              <a:buNone/>
              <a:defRPr sz="1470"/>
            </a:lvl2pPr>
            <a:lvl3pPr marL="960120" indent="0">
              <a:buNone/>
              <a:defRPr sz="1260"/>
            </a:lvl3pPr>
            <a:lvl4pPr marL="1439545" indent="0">
              <a:buNone/>
              <a:defRPr sz="1050"/>
            </a:lvl4pPr>
            <a:lvl5pPr marL="1919605" indent="0">
              <a:buNone/>
              <a:defRPr sz="1050"/>
            </a:lvl5pPr>
            <a:lvl6pPr marL="2399665" indent="0">
              <a:buNone/>
              <a:defRPr sz="1050"/>
            </a:lvl6pPr>
            <a:lvl7pPr marL="2879725" indent="0">
              <a:buNone/>
              <a:defRPr sz="1050"/>
            </a:lvl7pPr>
            <a:lvl8pPr marL="3359785" indent="0">
              <a:buNone/>
              <a:defRPr sz="1050"/>
            </a:lvl8pPr>
            <a:lvl9pPr marL="3839845" indent="0">
              <a:buNone/>
              <a:defRPr sz="1050"/>
            </a:lvl9pPr>
          </a:lstStyle>
          <a:p>
            <a:pPr lvl="0"/>
            <a:r>
              <a:rPr lang="zh-CN" altLang="en-US" noProof="1" smtClean="0"/>
              <a:t>单击此处编辑母版文本样式</a:t>
            </a:r>
            <a:endParaRPr lang="zh-CN" altLang="en-US" noProof="1" smtClean="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58873" y="383314"/>
            <a:ext cx="2759660" cy="6101354"/>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79892" y="383314"/>
            <a:ext cx="8119001" cy="6101354"/>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99877" y="1178169"/>
            <a:ext cx="9599264" cy="2506317"/>
          </a:xfrm>
        </p:spPr>
        <p:txBody>
          <a:bodyPr anchor="b"/>
          <a:lstStyle>
            <a:lvl1pPr algn="ctr">
              <a:defRPr sz="63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99877" y="3781139"/>
            <a:ext cx="9599264" cy="1738090"/>
          </a:xfrm>
        </p:spPr>
        <p:txBody>
          <a:bodyPr/>
          <a:lstStyle>
            <a:lvl1pPr marL="0" indent="0" algn="ctr">
              <a:buNone/>
              <a:defRPr sz="2520"/>
            </a:lvl1pPr>
            <a:lvl2pPr marL="480060" indent="0" algn="ctr">
              <a:buNone/>
              <a:defRPr sz="2100"/>
            </a:lvl2pPr>
            <a:lvl3pPr marL="960120" indent="0" algn="ctr">
              <a:buNone/>
              <a:defRPr sz="1890"/>
            </a:lvl3pPr>
            <a:lvl4pPr marL="1439545" indent="0" algn="ctr">
              <a:buNone/>
              <a:defRPr sz="1680"/>
            </a:lvl4pPr>
            <a:lvl5pPr marL="1919605" indent="0" algn="ctr">
              <a:buNone/>
              <a:defRPr sz="1680"/>
            </a:lvl5pPr>
            <a:lvl6pPr marL="2399665" indent="0" algn="ctr">
              <a:buNone/>
              <a:defRPr sz="1680"/>
            </a:lvl6pPr>
            <a:lvl7pPr marL="2879725" indent="0" algn="ctr">
              <a:buNone/>
              <a:defRPr sz="1680"/>
            </a:lvl7pPr>
            <a:lvl8pPr marL="3359150" indent="0" algn="ctr">
              <a:buNone/>
              <a:defRPr sz="1680"/>
            </a:lvl8pPr>
            <a:lvl9pPr marL="3839210" indent="0" algn="ctr">
              <a:buNone/>
              <a:defRPr sz="168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9384613" y="6672402"/>
            <a:ext cx="2879779" cy="383280"/>
          </a:xfrm>
        </p:spPr>
        <p:txBody>
          <a:bodyPr/>
          <a:lstStyle>
            <a:lvl1pPr>
              <a:defRPr>
                <a:solidFill>
                  <a:schemeClr val="tx1"/>
                </a:solidFill>
                <a:latin typeface="微软雅黑" panose="020B0503020204020204" pitchFamily="34" charset="-122"/>
                <a:ea typeface="微软雅黑" panose="020B0503020204020204" pitchFamily="34" charset="-122"/>
              </a:defRPr>
            </a:lvl1pPr>
          </a:lstStyle>
          <a:p>
            <a:fld id="{7D9BB5D0-35E4-459D-AEF3-FE4D7C45CC19}" type="slidenum">
              <a:rPr lang="zh-CN" altLang="en-US" smtClean="0"/>
            </a:fld>
            <a:r>
              <a:rPr lang="zh-CN" altLang="en-US" smtClean="0"/>
              <a:t>/</a:t>
            </a:r>
            <a:r>
              <a:rPr lang="en-US" altLang="zh-CN" smtClean="0"/>
              <a:t>17</a:t>
            </a:r>
            <a:endParaRPr lang="en-US" altLang="zh-CN" smtClean="0"/>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r>
              <a:rPr lang="zh-CN" altLang="en-US" smtClean="0">
                <a:sym typeface="+mn-ea"/>
              </a:rPr>
              <a:t>/</a:t>
            </a:r>
            <a:r>
              <a:rPr lang="en-US" altLang="zh-CN" smtClean="0">
                <a:sym typeface="+mn-ea"/>
              </a:rPr>
              <a:t>17</a:t>
            </a:r>
            <a:endParaRPr lang="zh-CN" altLang="en-US"/>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3266" y="1794750"/>
            <a:ext cx="11039153" cy="2994581"/>
          </a:xfrm>
        </p:spPr>
        <p:txBody>
          <a:bodyPr anchor="b"/>
          <a:lstStyle>
            <a:lvl1pPr>
              <a:defRPr sz="63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73266" y="4817661"/>
            <a:ext cx="11039153" cy="1574780"/>
          </a:xfrm>
        </p:spPr>
        <p:txBody>
          <a:bodyPr/>
          <a:lstStyle>
            <a:lvl1pPr marL="0" indent="0">
              <a:buNone/>
              <a:defRPr sz="2520">
                <a:solidFill>
                  <a:schemeClr val="tx1">
                    <a:tint val="75000"/>
                  </a:schemeClr>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39545" indent="0">
              <a:buNone/>
              <a:defRPr sz="1680">
                <a:solidFill>
                  <a:schemeClr val="tx1">
                    <a:tint val="75000"/>
                  </a:schemeClr>
                </a:solidFill>
              </a:defRPr>
            </a:lvl4pPr>
            <a:lvl5pPr marL="1919605" indent="0">
              <a:buNone/>
              <a:defRPr sz="1680">
                <a:solidFill>
                  <a:schemeClr val="tx1">
                    <a:tint val="75000"/>
                  </a:schemeClr>
                </a:solidFill>
              </a:defRPr>
            </a:lvl5pPr>
            <a:lvl6pPr marL="2399665" indent="0">
              <a:buNone/>
              <a:defRPr sz="1680">
                <a:solidFill>
                  <a:schemeClr val="tx1">
                    <a:tint val="75000"/>
                  </a:schemeClr>
                </a:solidFill>
              </a:defRPr>
            </a:lvl6pPr>
            <a:lvl7pPr marL="2879725" indent="0">
              <a:buNone/>
              <a:defRPr sz="1680">
                <a:solidFill>
                  <a:schemeClr val="tx1">
                    <a:tint val="75000"/>
                  </a:schemeClr>
                </a:solidFill>
              </a:defRPr>
            </a:lvl7pPr>
            <a:lvl8pPr marL="3359150" indent="0">
              <a:buNone/>
              <a:defRPr sz="1680">
                <a:solidFill>
                  <a:schemeClr val="tx1">
                    <a:tint val="75000"/>
                  </a:schemeClr>
                </a:solidFill>
              </a:defRPr>
            </a:lvl8pPr>
            <a:lvl9pPr marL="3839210" indent="0">
              <a:buNone/>
              <a:defRPr sz="168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9933" y="1916399"/>
            <a:ext cx="5439583" cy="456769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479503" y="1916399"/>
            <a:ext cx="5439583" cy="456769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1559" y="383314"/>
            <a:ext cx="11038642" cy="1391596"/>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81559" y="1764910"/>
            <a:ext cx="5414333" cy="864955"/>
          </a:xfrm>
        </p:spPr>
        <p:txBody>
          <a:bodyPr anchor="b"/>
          <a:lstStyle>
            <a:lvl1pPr marL="0" indent="0">
              <a:buNone/>
              <a:defRPr sz="2520" b="1"/>
            </a:lvl1pPr>
            <a:lvl2pPr marL="480060" indent="0">
              <a:buNone/>
              <a:defRPr sz="2100" b="1"/>
            </a:lvl2pPr>
            <a:lvl3pPr marL="960120" indent="0">
              <a:buNone/>
              <a:defRPr sz="1890" b="1"/>
            </a:lvl3pPr>
            <a:lvl4pPr marL="1439545" indent="0">
              <a:buNone/>
              <a:defRPr sz="1680" b="1"/>
            </a:lvl4pPr>
            <a:lvl5pPr marL="1919605" indent="0">
              <a:buNone/>
              <a:defRPr sz="1680" b="1"/>
            </a:lvl5pPr>
            <a:lvl6pPr marL="2399665" indent="0">
              <a:buNone/>
              <a:defRPr sz="1680" b="1"/>
            </a:lvl6pPr>
            <a:lvl7pPr marL="2879725" indent="0">
              <a:buNone/>
              <a:defRPr sz="1680" b="1"/>
            </a:lvl7pPr>
            <a:lvl8pPr marL="3359785" indent="0">
              <a:buNone/>
              <a:defRPr sz="1680" b="1"/>
            </a:lvl8pPr>
            <a:lvl9pPr marL="3839845" indent="0">
              <a:buNone/>
              <a:defRPr sz="168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81559" y="2629865"/>
            <a:ext cx="5414333" cy="386813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479203" y="1764910"/>
            <a:ext cx="5440998" cy="864955"/>
          </a:xfrm>
        </p:spPr>
        <p:txBody>
          <a:bodyPr anchor="b"/>
          <a:lstStyle>
            <a:lvl1pPr marL="0" indent="0">
              <a:buNone/>
              <a:defRPr sz="2520" b="1"/>
            </a:lvl1pPr>
            <a:lvl2pPr marL="480060" indent="0">
              <a:buNone/>
              <a:defRPr sz="2100" b="1"/>
            </a:lvl2pPr>
            <a:lvl3pPr marL="960120" indent="0">
              <a:buNone/>
              <a:defRPr sz="1890" b="1"/>
            </a:lvl3pPr>
            <a:lvl4pPr marL="1439545" indent="0">
              <a:buNone/>
              <a:defRPr sz="1680" b="1"/>
            </a:lvl4pPr>
            <a:lvl5pPr marL="1919605" indent="0">
              <a:buNone/>
              <a:defRPr sz="1680" b="1"/>
            </a:lvl5pPr>
            <a:lvl6pPr marL="2399665" indent="0">
              <a:buNone/>
              <a:defRPr sz="1680" b="1"/>
            </a:lvl6pPr>
            <a:lvl7pPr marL="2879725" indent="0">
              <a:buNone/>
              <a:defRPr sz="1680" b="1"/>
            </a:lvl7pPr>
            <a:lvl8pPr marL="3359785" indent="0">
              <a:buNone/>
              <a:defRPr sz="1680" b="1"/>
            </a:lvl8pPr>
            <a:lvl9pPr marL="3839845" indent="0">
              <a:buNone/>
              <a:defRPr sz="168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479203" y="2629865"/>
            <a:ext cx="5440998" cy="386813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1600" y="383280"/>
            <a:ext cx="11039153" cy="139147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245862" y="1866866"/>
            <a:ext cx="5116221" cy="864879"/>
          </a:xfrm>
        </p:spPr>
        <p:txBody>
          <a:bodyPr anchor="ctr" anchorCtr="0"/>
          <a:lstStyle>
            <a:lvl1pPr marL="0" indent="0">
              <a:buNone/>
              <a:defRPr sz="2940"/>
            </a:lvl1pPr>
            <a:lvl2pPr marL="480060" indent="0">
              <a:buNone/>
              <a:defRPr sz="2520"/>
            </a:lvl2pPr>
            <a:lvl3pPr marL="960120" indent="0">
              <a:buNone/>
              <a:defRPr sz="2100"/>
            </a:lvl3pPr>
            <a:lvl4pPr marL="1439545" indent="0">
              <a:buNone/>
              <a:defRPr sz="1890"/>
            </a:lvl4pPr>
            <a:lvl5pPr marL="1919605" indent="0">
              <a:buNone/>
              <a:defRPr sz="1890"/>
            </a:lvl5pPr>
            <a:lvl6pPr marL="2399665" indent="0">
              <a:buNone/>
              <a:defRPr sz="1890"/>
            </a:lvl6pPr>
            <a:lvl7pPr marL="2879725" indent="0">
              <a:buNone/>
              <a:defRPr sz="1890"/>
            </a:lvl7pPr>
            <a:lvl8pPr marL="3359150" indent="0">
              <a:buNone/>
              <a:defRPr sz="1890"/>
            </a:lvl8pPr>
            <a:lvl9pPr marL="3839210" indent="0">
              <a:buNone/>
              <a:defRPr sz="189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245862" y="2797908"/>
            <a:ext cx="5116221" cy="369951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568460" y="1866866"/>
            <a:ext cx="5141418" cy="864879"/>
          </a:xfrm>
        </p:spPr>
        <p:txBody>
          <a:bodyPr anchor="ctr" anchorCtr="0"/>
          <a:lstStyle>
            <a:lvl1pPr marL="0" indent="0">
              <a:buNone/>
              <a:defRPr sz="2940"/>
            </a:lvl1pPr>
            <a:lvl2pPr marL="480060" indent="0">
              <a:buNone/>
              <a:defRPr sz="2520"/>
            </a:lvl2pPr>
            <a:lvl3pPr marL="960120" indent="0">
              <a:buNone/>
              <a:defRPr sz="2100"/>
            </a:lvl3pPr>
            <a:lvl4pPr marL="1439545" indent="0">
              <a:buNone/>
              <a:defRPr sz="1890"/>
            </a:lvl4pPr>
            <a:lvl5pPr marL="1919605" indent="0">
              <a:buNone/>
              <a:defRPr sz="1890"/>
            </a:lvl5pPr>
            <a:lvl6pPr marL="2399665" indent="0">
              <a:buNone/>
              <a:defRPr sz="1890"/>
            </a:lvl6pPr>
            <a:lvl7pPr marL="2879725" indent="0">
              <a:buNone/>
              <a:defRPr sz="1890"/>
            </a:lvl7pPr>
            <a:lvl8pPr marL="3359150" indent="0">
              <a:buNone/>
              <a:defRPr sz="1890"/>
            </a:lvl8pPr>
            <a:lvl9pPr marL="3839210" indent="0">
              <a:buNone/>
              <a:defRPr sz="189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568460" y="2797908"/>
            <a:ext cx="5141418" cy="369951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marL="0" marR="0" lvl="0" algn="r" defTabSz="914400" rtl="0" eaLnBrk="1" fontAlgn="auto" latinLnBrk="0" hangingPunct="1">
              <a:lnSpc>
                <a:spcPct val="100000"/>
              </a:lnSpc>
              <a:spcBef>
                <a:spcPct val="0"/>
              </a:spcBef>
              <a:buNone/>
              <a:defRPr kumimoji="0" lang="zh-CN" altLang="en-US" sz="1260" b="0" i="0" u="none" strike="noStrike" kern="1200" cap="none" spc="0" normalizeH="0" baseline="0" noProof="1" smtClean="0">
                <a:solidFill>
                  <a:schemeClr val="tx1"/>
                </a:solidFill>
                <a:latin typeface="微软雅黑" panose="020B0503020204020204" pitchFamily="34" charset="-122"/>
                <a:ea typeface="微软雅黑" panose="020B0503020204020204" pitchFamily="34" charset="-122"/>
                <a:cs typeface="+mn-cs"/>
                <a:sym typeface="+mn-ea"/>
              </a:defRPr>
            </a:lvl1pPr>
          </a:lstStyle>
          <a:p>
            <a:fld id="{7D9BB5D0-35E4-459D-AEF3-FE4D7C45CC19}" type="slidenum">
              <a:rPr lang="zh-CN" altLang="en-US" smtClean="0"/>
            </a:fld>
            <a:r>
              <a:rPr lang="zh-CN" altLang="en-US" smtClean="0">
                <a:sym typeface="+mn-ea"/>
              </a:rPr>
              <a:t>/</a:t>
            </a:r>
            <a:r>
              <a:rPr lang="en-US" altLang="zh-CN" smtClean="0">
                <a:sym typeface="+mn-ea"/>
              </a:rPr>
              <a:t>17</a:t>
            </a:r>
            <a:endParaRPr lang="zh-CN" altLang="en-US"/>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1600" y="479933"/>
            <a:ext cx="4372734" cy="1679766"/>
          </a:xfrm>
        </p:spPr>
        <p:txBody>
          <a:bodyPr anchor="b"/>
          <a:lstStyle>
            <a:lvl1pPr>
              <a:defRPr sz="336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441250" y="479934"/>
            <a:ext cx="6479503" cy="5672541"/>
          </a:xfrm>
        </p:spPr>
        <p:txBody>
          <a:bodyPr/>
          <a:lstStyle>
            <a:lvl1pPr marL="0" indent="0">
              <a:buNone/>
              <a:defRPr sz="3360"/>
            </a:lvl1pPr>
            <a:lvl2pPr marL="480060" indent="0">
              <a:buNone/>
              <a:defRPr sz="2940"/>
            </a:lvl2pPr>
            <a:lvl3pPr marL="960120" indent="0">
              <a:buNone/>
              <a:defRPr sz="2520"/>
            </a:lvl3pPr>
            <a:lvl4pPr marL="1439545" indent="0">
              <a:buNone/>
              <a:defRPr sz="2100"/>
            </a:lvl4pPr>
            <a:lvl5pPr marL="1919605" indent="0">
              <a:buNone/>
              <a:defRPr sz="2100"/>
            </a:lvl5pPr>
            <a:lvl6pPr marL="2399665" indent="0">
              <a:buNone/>
              <a:defRPr sz="2100"/>
            </a:lvl6pPr>
            <a:lvl7pPr marL="2879725" indent="0">
              <a:buNone/>
              <a:defRPr sz="2100"/>
            </a:lvl7pPr>
            <a:lvl8pPr marL="3359150" indent="0">
              <a:buNone/>
              <a:defRPr sz="2100"/>
            </a:lvl8pPr>
            <a:lvl9pPr marL="3839210" indent="0">
              <a:buNone/>
              <a:defRPr sz="2100"/>
            </a:lvl9pPr>
          </a:lstStyle>
          <a:p>
            <a:endParaRPr lang="zh-CN" altLang="en-US"/>
          </a:p>
        </p:txBody>
      </p:sp>
      <p:sp>
        <p:nvSpPr>
          <p:cNvPr id="4" name="文本占位符 3"/>
          <p:cNvSpPr>
            <a:spLocks noGrp="1"/>
          </p:cNvSpPr>
          <p:nvPr>
            <p:ph type="body" sz="half" idx="2"/>
          </p:nvPr>
        </p:nvSpPr>
        <p:spPr>
          <a:xfrm>
            <a:off x="881600" y="2159699"/>
            <a:ext cx="4372734" cy="4001109"/>
          </a:xfrm>
        </p:spPr>
        <p:txBody>
          <a:bodyPr/>
          <a:lstStyle>
            <a:lvl1pPr marL="0" indent="0">
              <a:buNone/>
              <a:defRPr sz="2100"/>
            </a:lvl1pPr>
            <a:lvl2pPr marL="480060" indent="0">
              <a:buNone/>
              <a:defRPr sz="1890"/>
            </a:lvl2pPr>
            <a:lvl3pPr marL="960120" indent="0">
              <a:buNone/>
              <a:defRPr sz="1680"/>
            </a:lvl3pPr>
            <a:lvl4pPr marL="1439545" indent="0">
              <a:buNone/>
              <a:defRPr sz="1470"/>
            </a:lvl4pPr>
            <a:lvl5pPr marL="1919605" indent="0">
              <a:buNone/>
              <a:defRPr sz="1470"/>
            </a:lvl5pPr>
            <a:lvl6pPr marL="2399665" indent="0">
              <a:buNone/>
              <a:defRPr sz="1470"/>
            </a:lvl6pPr>
            <a:lvl7pPr marL="2879725" indent="0">
              <a:buNone/>
              <a:defRPr sz="1470"/>
            </a:lvl7pPr>
            <a:lvl8pPr marL="3359150" indent="0">
              <a:buNone/>
              <a:defRPr sz="1470"/>
            </a:lvl8pPr>
            <a:lvl9pPr marL="3839210" indent="0">
              <a:buNone/>
              <a:defRPr sz="147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59298" y="383280"/>
            <a:ext cx="2759789" cy="610081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79933" y="383280"/>
            <a:ext cx="8119378" cy="610081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9384613" y="6672402"/>
            <a:ext cx="2879779" cy="383280"/>
          </a:xfrm>
        </p:spPr>
        <p:txBody>
          <a:bodyPr/>
          <a:lstStyle>
            <a:lvl1pPr>
              <a:defRPr>
                <a:solidFill>
                  <a:schemeClr val="tx1"/>
                </a:solidFill>
                <a:latin typeface="微软雅黑" panose="020B0503020204020204" pitchFamily="34" charset="-122"/>
                <a:ea typeface="微软雅黑" panose="020B0503020204020204" pitchFamily="34" charset="-122"/>
              </a:defRPr>
            </a:lvl1pPr>
          </a:lstStyle>
          <a:p>
            <a:fld id="{7D9BB5D0-35E4-459D-AEF3-FE4D7C45CC19}" type="slidenum">
              <a:rPr lang="zh-CN" altLang="en-US" smtClean="0"/>
            </a:fld>
            <a:endParaRPr lang="zh-CN" altLang="en-US"/>
          </a:p>
        </p:txBody>
      </p:sp>
      <p:sp>
        <p:nvSpPr>
          <p:cNvPr id="6" name="圆角矩形 41"/>
          <p:cNvSpPr/>
          <p:nvPr userDrawn="1"/>
        </p:nvSpPr>
        <p:spPr>
          <a:xfrm rot="16200000">
            <a:off x="348676" y="256395"/>
            <a:ext cx="289979" cy="68023"/>
          </a:xfrm>
          <a:prstGeom prst="roundRect">
            <a:avLst>
              <a:gd name="adj" fmla="val 50000"/>
            </a:avLst>
          </a:prstGeom>
          <a:gradFill flip="none" rotWithShape="1">
            <a:gsLst>
              <a:gs pos="0">
                <a:schemeClr val="accent2">
                  <a:lumMod val="40000"/>
                  <a:lumOff val="60000"/>
                </a:schemeClr>
              </a:gs>
              <a:gs pos="72000">
                <a:srgbClr val="0070C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90">
              <a:ea typeface="微软雅黑" panose="020B0503020204020204" pitchFamily="34" charset="-122"/>
            </a:endParaRPr>
          </a:p>
        </p:txBody>
      </p:sp>
      <p:pic>
        <p:nvPicPr>
          <p:cNvPr id="8" name="图片 7"/>
          <p:cNvPicPr>
            <a:picLocks noChangeAspect="1"/>
          </p:cNvPicPr>
          <p:nvPr userDrawn="1"/>
        </p:nvPicPr>
        <p:blipFill>
          <a:blip r:embed="rId2"/>
          <a:stretch>
            <a:fillRect/>
          </a:stretch>
        </p:blipFill>
        <p:spPr>
          <a:xfrm>
            <a:off x="11250055" y="0"/>
            <a:ext cx="1163162" cy="581545"/>
          </a:xfrm>
          <a:prstGeom prst="rect">
            <a:avLst/>
          </a:prstGeom>
        </p:spPr>
      </p:pic>
      <p:cxnSp>
        <p:nvCxnSpPr>
          <p:cNvPr id="48" name="直接连接符 47"/>
          <p:cNvCxnSpPr/>
          <p:nvPr userDrawn="1"/>
        </p:nvCxnSpPr>
        <p:spPr>
          <a:xfrm flipV="1">
            <a:off x="53996" y="539925"/>
            <a:ext cx="12731690" cy="1866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703278" y="1191501"/>
            <a:ext cx="5696231" cy="1702134"/>
          </a:xfrm>
        </p:spPr>
        <p:txBody>
          <a:bodyPr anchor="b">
            <a:normAutofit/>
          </a:bodyPr>
          <a:lstStyle>
            <a:lvl1pPr marL="0" indent="0" algn="l">
              <a:buFont typeface="Arial" panose="020B0604020202020204" pitchFamily="34" charset="0"/>
              <a:buNone/>
              <a:defRPr sz="336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703278" y="3612408"/>
            <a:ext cx="5696231" cy="326328"/>
          </a:xfrm>
        </p:spPr>
        <p:txBody>
          <a:bodyPr vert="horz" lIns="91440" tIns="45720" rIns="91440" bIns="45720" rtlCol="0">
            <a:normAutofit/>
          </a:bodyPr>
          <a:lstStyle>
            <a:lvl1pPr marL="0" indent="0" algn="l">
              <a:buNone/>
              <a:defRPr lang="zh-CN" altLang="en-US" sz="1575" smtClean="0">
                <a:solidFill>
                  <a:schemeClr val="tx1"/>
                </a:solidFill>
              </a:defRPr>
            </a:lvl1pPr>
            <a:lvl2pPr>
              <a:defRPr lang="zh-CN" altLang="en-US" sz="2100" smtClean="0"/>
            </a:lvl2pPr>
            <a:lvl3pPr>
              <a:defRPr lang="zh-CN" altLang="en-US" sz="1890" smtClean="0"/>
            </a:lvl3pPr>
            <a:lvl4pPr>
              <a:defRPr lang="zh-CN" altLang="en-US" sz="1680" smtClean="0"/>
            </a:lvl4pPr>
            <a:lvl5pPr>
              <a:defRPr lang="zh-CN" altLang="en-US" sz="168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p:ph type="body" sz="quarter" idx="10" hasCustomPrompt="1"/>
          </p:nvPr>
        </p:nvSpPr>
        <p:spPr>
          <a:xfrm>
            <a:off x="703279" y="3301406"/>
            <a:ext cx="5696231" cy="311002"/>
          </a:xfrm>
        </p:spPr>
        <p:txBody>
          <a:bodyPr vert="horz" anchor="ctr">
            <a:noAutofit/>
          </a:bodyPr>
          <a:lstStyle>
            <a:lvl1pPr marL="0" indent="0" algn="l">
              <a:buNone/>
              <a:defRPr sz="1575" b="0">
                <a:solidFill>
                  <a:schemeClr val="tx1"/>
                </a:solidFill>
              </a:defRPr>
            </a:lvl1pPr>
            <a:lvl2pPr marL="480060" indent="0">
              <a:buNone/>
              <a:defRPr/>
            </a:lvl2pPr>
            <a:lvl3pPr marL="960120" indent="0">
              <a:buNone/>
              <a:defRPr/>
            </a:lvl3pPr>
            <a:lvl4pPr marL="1439545" indent="0">
              <a:buNone/>
              <a:defRPr/>
            </a:lvl4pPr>
            <a:lvl5pPr marL="1919605" indent="0">
              <a:buNone/>
              <a:defRPr/>
            </a:lvl5pPr>
          </a:lstStyle>
          <a:p>
            <a:pPr lvl="0"/>
            <a:r>
              <a:rPr lang="en-US" altLang="zh-CN" dirty="0"/>
              <a:t>Signature</a:t>
            </a:r>
            <a:endParaRPr lang="en-US" altLang="zh-CN" dirty="0"/>
          </a:p>
        </p:txBody>
      </p:sp>
      <p:grpSp>
        <p:nvGrpSpPr>
          <p:cNvPr id="5" name="组合 4"/>
          <p:cNvGrpSpPr/>
          <p:nvPr userDrawn="1"/>
        </p:nvGrpSpPr>
        <p:grpSpPr>
          <a:xfrm>
            <a:off x="-4422" y="4035057"/>
            <a:ext cx="12817863" cy="3163936"/>
            <a:chOff x="-3175" y="3418085"/>
            <a:chExt cx="12209951" cy="3470971"/>
          </a:xfrm>
        </p:grpSpPr>
        <p:sp>
          <p:nvSpPr>
            <p:cNvPr id="7" name="任意多边形: 形状 6"/>
            <p:cNvSpPr/>
            <p:nvPr/>
          </p:nvSpPr>
          <p:spPr>
            <a:xfrm>
              <a:off x="1770939" y="4394200"/>
              <a:ext cx="10421061" cy="2466975"/>
            </a:xfrm>
            <a:custGeom>
              <a:avLst/>
              <a:gdLst>
                <a:gd name="connsiteX0" fmla="*/ 10421061 w 10421061"/>
                <a:gd name="connsiteY0" fmla="*/ 0 h 2466975"/>
                <a:gd name="connsiteX1" fmla="*/ 10418145 w 10421061"/>
                <a:gd name="connsiteY1" fmla="*/ 408278 h 2466975"/>
                <a:gd name="connsiteX2" fmla="*/ 10421061 w 10421061"/>
                <a:gd name="connsiteY2" fmla="*/ 408278 h 2466975"/>
                <a:gd name="connsiteX3" fmla="*/ 10421061 w 10421061"/>
                <a:gd name="connsiteY3" fmla="*/ 2466975 h 2466975"/>
                <a:gd name="connsiteX4" fmla="*/ 0 w 10421061"/>
                <a:gd name="connsiteY4" fmla="*/ 2466975 h 2466975"/>
                <a:gd name="connsiteX5" fmla="*/ 0 w 10421061"/>
                <a:gd name="connsiteY5" fmla="*/ 408278 h 2466975"/>
                <a:gd name="connsiteX6" fmla="*/ 895705 w 10421061"/>
                <a:gd name="connsiteY6" fmla="*/ 408278 h 2466975"/>
                <a:gd name="connsiteX7" fmla="*/ 794461 w 10421061"/>
                <a:gd name="connsiteY7" fmla="*/ 393700 h 2466975"/>
                <a:gd name="connsiteX8" fmla="*/ 1289761 w 10421061"/>
                <a:gd name="connsiteY8" fmla="*/ 76200 h 2466975"/>
                <a:gd name="connsiteX9" fmla="*/ 3476896 w 10421061"/>
                <a:gd name="connsiteY9" fmla="*/ 408278 h 2466975"/>
                <a:gd name="connsiteX10" fmla="*/ 4261896 w 10421061"/>
                <a:gd name="connsiteY10" fmla="*/ 408278 h 246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1061" h="2466975">
                  <a:moveTo>
                    <a:pt x="10421061" y="0"/>
                  </a:moveTo>
                  <a:lnTo>
                    <a:pt x="10418145" y="408278"/>
                  </a:lnTo>
                  <a:lnTo>
                    <a:pt x="10421061" y="408278"/>
                  </a:lnTo>
                  <a:lnTo>
                    <a:pt x="10421061" y="2466975"/>
                  </a:lnTo>
                  <a:lnTo>
                    <a:pt x="0" y="2466975"/>
                  </a:lnTo>
                  <a:lnTo>
                    <a:pt x="0" y="408278"/>
                  </a:lnTo>
                  <a:lnTo>
                    <a:pt x="895705" y="408278"/>
                  </a:lnTo>
                  <a:lnTo>
                    <a:pt x="794461" y="393700"/>
                  </a:lnTo>
                  <a:lnTo>
                    <a:pt x="1289761" y="76200"/>
                  </a:lnTo>
                  <a:lnTo>
                    <a:pt x="3476896" y="408278"/>
                  </a:lnTo>
                  <a:lnTo>
                    <a:pt x="4261896" y="4082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0"/>
            </a:p>
          </p:txBody>
        </p:sp>
        <p:sp>
          <p:nvSpPr>
            <p:cNvPr id="8" name="任意多边形: 形状 7"/>
            <p:cNvSpPr/>
            <p:nvPr/>
          </p:nvSpPr>
          <p:spPr bwMode="auto">
            <a:xfrm>
              <a:off x="-3175" y="3418085"/>
              <a:ext cx="12209951" cy="3470971"/>
            </a:xfrm>
            <a:custGeom>
              <a:avLst/>
              <a:gdLst>
                <a:gd name="connsiteX0" fmla="*/ 0 w 12209951"/>
                <a:gd name="connsiteY0" fmla="*/ 0 h 3470972"/>
                <a:gd name="connsiteX1" fmla="*/ 171450 w 12209951"/>
                <a:gd name="connsiteY1" fmla="*/ 95388 h 3470972"/>
                <a:gd name="connsiteX2" fmla="*/ 3565922 w 12209951"/>
                <a:gd name="connsiteY2" fmla="*/ 1220895 h 3470972"/>
                <a:gd name="connsiteX3" fmla="*/ 3773547 w 12209951"/>
                <a:gd name="connsiteY3" fmla="*/ 1259421 h 3470972"/>
                <a:gd name="connsiteX4" fmla="*/ 12209951 w 12209951"/>
                <a:gd name="connsiteY4" fmla="*/ 1259421 h 3470972"/>
                <a:gd name="connsiteX5" fmla="*/ 12209951 w 12209951"/>
                <a:gd name="connsiteY5" fmla="*/ 3470972 h 3470972"/>
                <a:gd name="connsiteX6" fmla="*/ 0 w 12209951"/>
                <a:gd name="connsiteY6" fmla="*/ 3470972 h 3470972"/>
                <a:gd name="connsiteX7" fmla="*/ 0 w 12209951"/>
                <a:gd name="connsiteY7" fmla="*/ 2708442 h 3470972"/>
                <a:gd name="connsiteX8" fmla="*/ 0 w 12209951"/>
                <a:gd name="connsiteY8" fmla="*/ 1416956 h 3470972"/>
                <a:gd name="connsiteX9" fmla="*/ 0 w 12209951"/>
                <a:gd name="connsiteY9" fmla="*/ 1259421 h 3470972"/>
                <a:gd name="connsiteX10" fmla="*/ 0 w 12209951"/>
                <a:gd name="connsiteY10" fmla="*/ 1255696 h 3470972"/>
                <a:gd name="connsiteX11" fmla="*/ 0 w 12209951"/>
                <a:gd name="connsiteY11" fmla="*/ 0 h 347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9951" h="3470972">
                  <a:moveTo>
                    <a:pt x="0" y="0"/>
                  </a:moveTo>
                  <a:cubicBezTo>
                    <a:pt x="57150" y="31796"/>
                    <a:pt x="111125" y="63592"/>
                    <a:pt x="171450" y="95388"/>
                  </a:cubicBezTo>
                  <a:cubicBezTo>
                    <a:pt x="1016000" y="565102"/>
                    <a:pt x="2205832" y="950268"/>
                    <a:pt x="3565922" y="1220895"/>
                  </a:cubicBezTo>
                  <a:lnTo>
                    <a:pt x="3773547" y="1259421"/>
                  </a:lnTo>
                  <a:lnTo>
                    <a:pt x="12209951" y="1259421"/>
                  </a:lnTo>
                  <a:lnTo>
                    <a:pt x="12209951" y="3470972"/>
                  </a:lnTo>
                  <a:lnTo>
                    <a:pt x="0" y="3470972"/>
                  </a:lnTo>
                  <a:lnTo>
                    <a:pt x="0" y="2708442"/>
                  </a:lnTo>
                  <a:cubicBezTo>
                    <a:pt x="0" y="2708442"/>
                    <a:pt x="0" y="2708442"/>
                    <a:pt x="0" y="1416956"/>
                  </a:cubicBezTo>
                  <a:lnTo>
                    <a:pt x="0" y="1259421"/>
                  </a:lnTo>
                  <a:lnTo>
                    <a:pt x="0" y="1255696"/>
                  </a:lnTo>
                  <a:cubicBezTo>
                    <a:pt x="0" y="920447"/>
                    <a:pt x="0" y="507833"/>
                    <a:pt x="0" y="0"/>
                  </a:cubicBezTo>
                  <a:close/>
                </a:path>
              </a:pathLst>
            </a:custGeom>
            <a:solidFill>
              <a:schemeClr val="accent1">
                <a:lumMod val="50000"/>
              </a:schemeClr>
            </a:solidFill>
            <a:ln>
              <a:noFill/>
            </a:ln>
          </p:spPr>
          <p:txBody>
            <a:bodyPr vert="horz" wrap="square" lIns="95983" tIns="47991" rIns="95983" bIns="47991" numCol="1" anchor="t" anchorCtr="0" compatLnSpc="1">
              <a:noAutofit/>
            </a:bodyPr>
            <a:lstStyle/>
            <a:p>
              <a:endParaRPr lang="zh-CN" altLang="en-US" sz="1890"/>
            </a:p>
          </p:txBody>
        </p:sp>
        <p:sp>
          <p:nvSpPr>
            <p:cNvPr id="9" name="Freeform 6"/>
            <p:cNvSpPr/>
            <p:nvPr/>
          </p:nvSpPr>
          <p:spPr bwMode="auto">
            <a:xfrm>
              <a:off x="-3175" y="3418086"/>
              <a:ext cx="11814175" cy="3092885"/>
            </a:xfrm>
            <a:custGeom>
              <a:avLst/>
              <a:gdLst>
                <a:gd name="T0" fmla="*/ 3721 w 3721"/>
                <a:gd name="T1" fmla="*/ 486 h 1070"/>
                <a:gd name="T2" fmla="*/ 2514 w 3721"/>
                <a:gd name="T3" fmla="*/ 574 h 1070"/>
                <a:gd name="T4" fmla="*/ 54 w 3721"/>
                <a:gd name="T5" fmla="*/ 33 h 1070"/>
                <a:gd name="T6" fmla="*/ 0 w 3721"/>
                <a:gd name="T7" fmla="*/ 0 h 1070"/>
                <a:gd name="T8" fmla="*/ 0 w 3721"/>
                <a:gd name="T9" fmla="*/ 937 h 1070"/>
                <a:gd name="T10" fmla="*/ 3721 w 3721"/>
                <a:gd name="T11" fmla="*/ 486 h 1070"/>
              </a:gdLst>
              <a:ahLst/>
              <a:cxnLst>
                <a:cxn ang="0">
                  <a:pos x="T0" y="T1"/>
                </a:cxn>
                <a:cxn ang="0">
                  <a:pos x="T2" y="T3"/>
                </a:cxn>
                <a:cxn ang="0">
                  <a:pos x="T4" y="T5"/>
                </a:cxn>
                <a:cxn ang="0">
                  <a:pos x="T6" y="T7"/>
                </a:cxn>
                <a:cxn ang="0">
                  <a:pos x="T8" y="T9"/>
                </a:cxn>
                <a:cxn ang="0">
                  <a:pos x="T10" y="T11"/>
                </a:cxn>
              </a:cxnLst>
              <a:rect l="0" t="0" r="r" b="b"/>
              <a:pathLst>
                <a:path w="3721" h="1070">
                  <a:moveTo>
                    <a:pt x="3721" y="486"/>
                  </a:moveTo>
                  <a:cubicBezTo>
                    <a:pt x="3336" y="547"/>
                    <a:pt x="2921" y="578"/>
                    <a:pt x="2514" y="574"/>
                  </a:cubicBezTo>
                  <a:cubicBezTo>
                    <a:pt x="1553" y="566"/>
                    <a:pt x="586" y="358"/>
                    <a:pt x="54" y="33"/>
                  </a:cubicBezTo>
                  <a:cubicBezTo>
                    <a:pt x="35" y="22"/>
                    <a:pt x="18" y="11"/>
                    <a:pt x="0" y="0"/>
                  </a:cubicBezTo>
                  <a:cubicBezTo>
                    <a:pt x="0" y="937"/>
                    <a:pt x="0" y="937"/>
                    <a:pt x="0" y="937"/>
                  </a:cubicBezTo>
                  <a:cubicBezTo>
                    <a:pt x="499" y="980"/>
                    <a:pt x="2207" y="1070"/>
                    <a:pt x="3721" y="486"/>
                  </a:cubicBezTo>
                  <a:close/>
                </a:path>
              </a:pathLst>
            </a:custGeom>
            <a:solidFill>
              <a:schemeClr val="accent1">
                <a:alpha val="76863"/>
              </a:schemeClr>
            </a:solidFill>
            <a:ln>
              <a:noFill/>
            </a:ln>
          </p:spPr>
          <p:txBody>
            <a:bodyPr vert="horz" wrap="square" lIns="95983" tIns="47991" rIns="95983" bIns="47991" numCol="1" anchor="t" anchorCtr="0" compatLnSpc="1"/>
            <a:lstStyle/>
            <a:p>
              <a:endParaRPr lang="zh-CN" altLang="en-US" sz="1890"/>
            </a:p>
          </p:txBody>
        </p:sp>
        <p:sp>
          <p:nvSpPr>
            <p:cNvPr id="10" name="Freeform 7"/>
            <p:cNvSpPr/>
            <p:nvPr/>
          </p:nvSpPr>
          <p:spPr bwMode="auto">
            <a:xfrm>
              <a:off x="-3175" y="4677508"/>
              <a:ext cx="12195175" cy="2180492"/>
            </a:xfrm>
            <a:custGeom>
              <a:avLst/>
              <a:gdLst>
                <a:gd name="T0" fmla="*/ 3841 w 3841"/>
                <a:gd name="T1" fmla="*/ 0 h 754"/>
                <a:gd name="T2" fmla="*/ 3841 w 3841"/>
                <a:gd name="T3" fmla="*/ 0 h 754"/>
                <a:gd name="T4" fmla="*/ 0 w 3841"/>
                <a:gd name="T5" fmla="*/ 137 h 754"/>
                <a:gd name="T6" fmla="*/ 0 w 3841"/>
                <a:gd name="T7" fmla="*/ 754 h 754"/>
                <a:gd name="T8" fmla="*/ 1191 w 3841"/>
                <a:gd name="T9" fmla="*/ 754 h 754"/>
                <a:gd name="T10" fmla="*/ 3841 w 3841"/>
                <a:gd name="T11" fmla="*/ 0 h 754"/>
              </a:gdLst>
              <a:ahLst/>
              <a:cxnLst>
                <a:cxn ang="0">
                  <a:pos x="T0" y="T1"/>
                </a:cxn>
                <a:cxn ang="0">
                  <a:pos x="T2" y="T3"/>
                </a:cxn>
                <a:cxn ang="0">
                  <a:pos x="T4" y="T5"/>
                </a:cxn>
                <a:cxn ang="0">
                  <a:pos x="T6" y="T7"/>
                </a:cxn>
                <a:cxn ang="0">
                  <a:pos x="T8" y="T9"/>
                </a:cxn>
                <a:cxn ang="0">
                  <a:pos x="T10" y="T11"/>
                </a:cxn>
              </a:cxnLst>
              <a:rect l="0" t="0" r="r" b="b"/>
              <a:pathLst>
                <a:path w="3841" h="754">
                  <a:moveTo>
                    <a:pt x="3841" y="0"/>
                  </a:moveTo>
                  <a:cubicBezTo>
                    <a:pt x="3841" y="0"/>
                    <a:pt x="3841" y="0"/>
                    <a:pt x="3841" y="0"/>
                  </a:cubicBezTo>
                  <a:cubicBezTo>
                    <a:pt x="2298" y="616"/>
                    <a:pt x="512" y="260"/>
                    <a:pt x="0" y="137"/>
                  </a:cubicBezTo>
                  <a:cubicBezTo>
                    <a:pt x="0" y="754"/>
                    <a:pt x="0" y="754"/>
                    <a:pt x="0" y="754"/>
                  </a:cubicBezTo>
                  <a:cubicBezTo>
                    <a:pt x="1191" y="754"/>
                    <a:pt x="1191" y="754"/>
                    <a:pt x="1191" y="754"/>
                  </a:cubicBezTo>
                  <a:cubicBezTo>
                    <a:pt x="2090" y="657"/>
                    <a:pt x="3222" y="395"/>
                    <a:pt x="3841" y="0"/>
                  </a:cubicBezTo>
                  <a:close/>
                </a:path>
              </a:pathLst>
            </a:custGeom>
            <a:solidFill>
              <a:schemeClr val="accent1">
                <a:alpha val="38000"/>
              </a:schemeClr>
            </a:solidFill>
            <a:ln>
              <a:noFill/>
            </a:ln>
          </p:spPr>
          <p:txBody>
            <a:bodyPr vert="horz" wrap="square" lIns="95983" tIns="47991" rIns="95983" bIns="47991" numCol="1" anchor="t" anchorCtr="0" compatLnSpc="1"/>
            <a:lstStyle/>
            <a:p>
              <a:endParaRPr lang="zh-CN" altLang="en-US" sz="1890"/>
            </a:p>
          </p:txBody>
        </p:sp>
        <p:sp>
          <p:nvSpPr>
            <p:cNvPr id="11" name="任意多边形: 形状 10"/>
            <p:cNvSpPr/>
            <p:nvPr/>
          </p:nvSpPr>
          <p:spPr bwMode="auto">
            <a:xfrm>
              <a:off x="2136775" y="3509119"/>
              <a:ext cx="10070001" cy="1568809"/>
            </a:xfrm>
            <a:custGeom>
              <a:avLst/>
              <a:gdLst>
                <a:gd name="connsiteX0" fmla="*/ 10055225 w 10055225"/>
                <a:gd name="connsiteY0" fmla="*/ 0 h 1568809"/>
                <a:gd name="connsiteX1" fmla="*/ 10055225 w 10055225"/>
                <a:gd name="connsiteY1" fmla="*/ 1252335 h 1568809"/>
                <a:gd name="connsiteX2" fmla="*/ 10055215 w 10055225"/>
                <a:gd name="connsiteY2" fmla="*/ 1252338 h 1568809"/>
                <a:gd name="connsiteX3" fmla="*/ 5841817 w 10055225"/>
                <a:gd name="connsiteY3" fmla="*/ 1567593 h 1568809"/>
                <a:gd name="connsiteX4" fmla="*/ 0 w 10055225"/>
                <a:gd name="connsiteY4" fmla="*/ 787096 h 1568809"/>
                <a:gd name="connsiteX5" fmla="*/ 10041195 w 10055225"/>
                <a:gd name="connsiteY5" fmla="*/ 297 h 15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5225" h="1568809">
                  <a:moveTo>
                    <a:pt x="10055225" y="0"/>
                  </a:moveTo>
                  <a:lnTo>
                    <a:pt x="10055225" y="1252335"/>
                  </a:lnTo>
                  <a:lnTo>
                    <a:pt x="10055215" y="1252338"/>
                  </a:lnTo>
                  <a:cubicBezTo>
                    <a:pt x="8727676" y="1469125"/>
                    <a:pt x="7270727" y="1581930"/>
                    <a:pt x="5841817" y="1567593"/>
                  </a:cubicBezTo>
                  <a:cubicBezTo>
                    <a:pt x="3752912" y="1550105"/>
                    <a:pt x="1657536" y="1263997"/>
                    <a:pt x="0" y="787096"/>
                  </a:cubicBezTo>
                  <a:cubicBezTo>
                    <a:pt x="6006816" y="1526946"/>
                    <a:pt x="9237770" y="610169"/>
                    <a:pt x="10041195" y="297"/>
                  </a:cubicBezTo>
                  <a:close/>
                </a:path>
              </a:pathLst>
            </a:custGeom>
            <a:solidFill>
              <a:schemeClr val="accent2"/>
            </a:solidFill>
            <a:ln>
              <a:noFill/>
            </a:ln>
          </p:spPr>
          <p:txBody>
            <a:bodyPr vert="horz" wrap="square" lIns="95983" tIns="47991" rIns="95983" bIns="47991" numCol="1" anchor="t" anchorCtr="0" compatLnSpc="1">
              <a:noAutofit/>
            </a:bodyPr>
            <a:lstStyle/>
            <a:p>
              <a:endParaRPr lang="zh-CN" altLang="en-US" sz="1890" dirty="0"/>
            </a:p>
          </p:txBody>
        </p:sp>
      </p:gr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2318" y="2339674"/>
            <a:ext cx="7390640" cy="3907192"/>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1559" y="479975"/>
            <a:ext cx="4127825" cy="1679914"/>
          </a:xfrm>
          <a:prstGeom prst="rect">
            <a:avLst/>
          </a:prstGeom>
        </p:spPr>
        <p:txBody>
          <a:bodyPr anchor="b"/>
          <a:lstStyle>
            <a:lvl1pPr>
              <a:defRPr sz="336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440998" y="1036613"/>
            <a:ext cx="6479203" cy="5116404"/>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81559" y="2159889"/>
            <a:ext cx="4127825" cy="4001462"/>
          </a:xfrm>
        </p:spPr>
        <p:txBody>
          <a:bodyPr/>
          <a:lstStyle>
            <a:lvl1pPr marL="0" indent="0">
              <a:buNone/>
              <a:defRPr sz="1680"/>
            </a:lvl1pPr>
            <a:lvl2pPr marL="480060" indent="0">
              <a:buNone/>
              <a:defRPr sz="1470"/>
            </a:lvl2pPr>
            <a:lvl3pPr marL="960120" indent="0">
              <a:buNone/>
              <a:defRPr sz="1260"/>
            </a:lvl3pPr>
            <a:lvl4pPr marL="1439545" indent="0">
              <a:buNone/>
              <a:defRPr sz="1050"/>
            </a:lvl4pPr>
            <a:lvl5pPr marL="1919605" indent="0">
              <a:buNone/>
              <a:defRPr sz="1050"/>
            </a:lvl5pPr>
            <a:lvl6pPr marL="2399665" indent="0">
              <a:buNone/>
              <a:defRPr sz="1050"/>
            </a:lvl6pPr>
            <a:lvl7pPr marL="2879725" indent="0">
              <a:buNone/>
              <a:defRPr sz="1050"/>
            </a:lvl7pPr>
            <a:lvl8pPr marL="3359785" indent="0">
              <a:buNone/>
              <a:defRPr sz="1050"/>
            </a:lvl8pPr>
            <a:lvl9pPr marL="3839845" indent="0">
              <a:buNone/>
              <a:defRPr sz="1050"/>
            </a:lvl9pPr>
          </a:lstStyle>
          <a:p>
            <a:pPr lvl="0"/>
            <a:r>
              <a:rPr lang="zh-CN" altLang="en-US" noProof="1" smtClean="0"/>
              <a:t>单击此处编辑母版文本样式</a:t>
            </a:r>
            <a:endParaRPr lang="zh-CN" altLang="en-US"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1559" y="479975"/>
            <a:ext cx="4127825" cy="1679914"/>
          </a:xfrm>
          <a:prstGeom prst="rect">
            <a:avLst/>
          </a:prstGeom>
        </p:spPr>
        <p:txBody>
          <a:bodyPr anchor="b"/>
          <a:lstStyle>
            <a:lvl1pPr>
              <a:defRPr sz="336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440998" y="1036613"/>
            <a:ext cx="6479203" cy="5116404"/>
          </a:xfrm>
        </p:spPr>
        <p:txBody>
          <a:bodyPr/>
          <a:lstStyle>
            <a:lvl1pPr marL="0" indent="0">
              <a:buNone/>
              <a:defRPr sz="3360"/>
            </a:lvl1pPr>
            <a:lvl2pPr marL="480060" indent="0">
              <a:buNone/>
              <a:defRPr sz="2940"/>
            </a:lvl2pPr>
            <a:lvl3pPr marL="960120" indent="0">
              <a:buNone/>
              <a:defRPr sz="2520"/>
            </a:lvl3pPr>
            <a:lvl4pPr marL="1439545" indent="0">
              <a:buNone/>
              <a:defRPr sz="2100"/>
            </a:lvl4pPr>
            <a:lvl5pPr marL="1919605" indent="0">
              <a:buNone/>
              <a:defRPr sz="2100"/>
            </a:lvl5pPr>
            <a:lvl6pPr marL="2399665" indent="0">
              <a:buNone/>
              <a:defRPr sz="2100"/>
            </a:lvl6pPr>
            <a:lvl7pPr marL="2879725" indent="0">
              <a:buNone/>
              <a:defRPr sz="2100"/>
            </a:lvl7pPr>
            <a:lvl8pPr marL="3359785" indent="0">
              <a:buNone/>
              <a:defRPr sz="2100"/>
            </a:lvl8pPr>
            <a:lvl9pPr marL="3839845" indent="0">
              <a:buNone/>
              <a:defRPr sz="21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881559" y="2159889"/>
            <a:ext cx="4127825" cy="4001462"/>
          </a:xfrm>
        </p:spPr>
        <p:txBody>
          <a:bodyPr/>
          <a:lstStyle>
            <a:lvl1pPr marL="0" indent="0">
              <a:buNone/>
              <a:defRPr sz="1680"/>
            </a:lvl1pPr>
            <a:lvl2pPr marL="480060" indent="0">
              <a:buNone/>
              <a:defRPr sz="1470"/>
            </a:lvl2pPr>
            <a:lvl3pPr marL="960120" indent="0">
              <a:buNone/>
              <a:defRPr sz="1260"/>
            </a:lvl3pPr>
            <a:lvl4pPr marL="1439545" indent="0">
              <a:buNone/>
              <a:defRPr sz="1050"/>
            </a:lvl4pPr>
            <a:lvl5pPr marL="1919605" indent="0">
              <a:buNone/>
              <a:defRPr sz="1050"/>
            </a:lvl5pPr>
            <a:lvl6pPr marL="2399665" indent="0">
              <a:buNone/>
              <a:defRPr sz="1050"/>
            </a:lvl6pPr>
            <a:lvl7pPr marL="2879725" indent="0">
              <a:buNone/>
              <a:defRPr sz="1050"/>
            </a:lvl7pPr>
            <a:lvl8pPr marL="3359785" indent="0">
              <a:buNone/>
              <a:defRPr sz="1050"/>
            </a:lvl8pPr>
            <a:lvl9pPr marL="3839845" indent="0">
              <a:buNone/>
              <a:defRPr sz="1050"/>
            </a:lvl9pPr>
          </a:lstStyle>
          <a:p>
            <a:pPr lvl="0"/>
            <a:r>
              <a:rPr lang="zh-CN" altLang="en-US" noProof="1" smtClean="0"/>
              <a:t>单击此处编辑母版文本样式</a:t>
            </a:r>
            <a:endParaRPr lang="zh-CN" altLang="en-US"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3.pn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2"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5" Type="http://schemas.openxmlformats.org/officeDocument/2006/relationships/theme" Target="../theme/theme4.xml"/><Relationship Id="rId14" Type="http://schemas.openxmlformats.org/officeDocument/2006/relationships/image" Target="../media/image4.png"/><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2" Type="http://schemas.openxmlformats.org/officeDocument/2006/relationships/theme" Target="../theme/theme5.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body"/>
          </p:nvPr>
        </p:nvSpPr>
        <p:spPr bwMode="auto">
          <a:xfrm>
            <a:off x="5486400" y="3836988"/>
            <a:ext cx="7002463" cy="1511300"/>
          </a:xfrm>
          <a:prstGeom prst="rect">
            <a:avLst/>
          </a:prstGeom>
          <a:noFill/>
          <a:ln w="9525">
            <a:noFill/>
            <a:miter lim="800000"/>
          </a:ln>
        </p:spPr>
        <p:txBody>
          <a:bodyPr vert="horz" wrap="square" lIns="92997" tIns="46498" rIns="92997" bIns="46498" numCol="1" anchor="t" anchorCtr="0" compatLnSpc="1"/>
          <a:lstStyle/>
          <a:p>
            <a:pPr lvl="0"/>
            <a:r>
              <a:rPr lang="en-US" altLang="zh-CN" smtClean="0">
                <a:sym typeface="Arial" panose="020B0604020202020204" pitchFamily="34" charset="0"/>
              </a:rPr>
              <a:t>XXXX</a:t>
            </a:r>
            <a:r>
              <a:rPr lang="zh-CN" altLang="en-US" smtClean="0">
                <a:sym typeface="Arial" panose="020B0604020202020204" pitchFamily="34" charset="0"/>
              </a:rPr>
              <a:t>部分</a:t>
            </a:r>
            <a:r>
              <a:rPr lang="en-US" altLang="zh-CN" smtClean="0">
                <a:sym typeface="Arial" panose="020B0604020202020204" pitchFamily="34" charset="0"/>
              </a:rPr>
              <a:t>XX</a:t>
            </a:r>
            <a:r>
              <a:rPr lang="zh-CN" altLang="en-US" smtClean="0">
                <a:sym typeface="Arial" panose="020B0604020202020204" pitchFamily="34" charset="0"/>
              </a:rPr>
              <a:t>年</a:t>
            </a:r>
            <a:r>
              <a:rPr lang="en-US" altLang="zh-CN" smtClean="0">
                <a:sym typeface="Arial" panose="020B0604020202020204" pitchFamily="34" charset="0"/>
              </a:rPr>
              <a:t>XX</a:t>
            </a:r>
            <a:r>
              <a:rPr lang="zh-CN" altLang="en-US" smtClean="0">
                <a:sym typeface="Arial" panose="020B0604020202020204" pitchFamily="34" charset="0"/>
              </a:rPr>
              <a:t>月 月报</a:t>
            </a:r>
            <a:endParaRPr lang="zh-CN" altLang="en-US" smtClean="0">
              <a:sym typeface="Arial" panose="020B0604020202020204" pitchFamily="34" charset="0"/>
            </a:endParaRPr>
          </a:p>
          <a:p>
            <a:pPr lvl="0"/>
            <a:r>
              <a:rPr lang="zh-CN" altLang="en-US" smtClean="0">
                <a:sym typeface="Arial" panose="020B0604020202020204" pitchFamily="34" charset="0"/>
              </a:rPr>
              <a:t>                               </a:t>
            </a:r>
            <a:r>
              <a:rPr lang="en-US" altLang="zh-CN" smtClean="0">
                <a:sym typeface="Arial" panose="020B0604020202020204" pitchFamily="34" charset="0"/>
              </a:rPr>
              <a:t>——XXX</a:t>
            </a:r>
            <a:endParaRPr lang="en-US" altLang="zh-CN" smtClean="0">
              <a:sym typeface="Arial" panose="020B0604020202020204" pitchFamily="34" charset="0"/>
            </a:endParaRPr>
          </a:p>
        </p:txBody>
      </p:sp>
      <p:pic>
        <p:nvPicPr>
          <p:cNvPr id="1027" name="图片 1"/>
          <p:cNvPicPr>
            <a:picLocks noChangeAspect="1"/>
          </p:cNvPicPr>
          <p:nvPr userDrawn="1"/>
        </p:nvPicPr>
        <p:blipFill>
          <a:blip r:embed="rId12" cstate="print"/>
          <a:srcRect/>
          <a:stretch>
            <a:fillRect/>
          </a:stretch>
        </p:blipFill>
        <p:spPr bwMode="auto">
          <a:xfrm>
            <a:off x="0" y="1489075"/>
            <a:ext cx="12798425" cy="1998663"/>
          </a:xfrm>
          <a:prstGeom prst="rect">
            <a:avLst/>
          </a:prstGeom>
          <a:noFill/>
          <a:ln w="9525">
            <a:noFill/>
            <a:miter lim="800000"/>
            <a:headEnd/>
            <a:tailEnd/>
          </a:ln>
        </p:spPr>
      </p:pic>
      <p:pic>
        <p:nvPicPr>
          <p:cNvPr id="1028" name="图片 2"/>
          <p:cNvPicPr>
            <a:picLocks noChangeAspect="1"/>
          </p:cNvPicPr>
          <p:nvPr userDrawn="1"/>
        </p:nvPicPr>
        <p:blipFill>
          <a:blip r:embed="rId13" cstate="print"/>
          <a:srcRect/>
          <a:stretch>
            <a:fillRect/>
          </a:stretch>
        </p:blipFill>
        <p:spPr bwMode="auto">
          <a:xfrm>
            <a:off x="4932363" y="2279650"/>
            <a:ext cx="2736850" cy="6143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marL="930275" indent="-930275" algn="ctr" rtl="0" eaLnBrk="0" fontAlgn="base" hangingPunct="0">
        <a:spcBef>
          <a:spcPct val="0"/>
        </a:spcBef>
        <a:spcAft>
          <a:spcPct val="0"/>
        </a:spcAft>
        <a:buClr>
          <a:srgbClr val="000000"/>
        </a:buClr>
        <a:defRPr sz="4400" kern="1200">
          <a:solidFill>
            <a:schemeClr val="tx2"/>
          </a:solidFill>
          <a:latin typeface="+mj-lt"/>
          <a:ea typeface="+mj-ea"/>
          <a:cs typeface="+mj-cs"/>
          <a:sym typeface="Arial" panose="020B0604020202020204" pitchFamily="34" charset="0"/>
        </a:defRPr>
      </a:lvl1pPr>
      <a:lvl2pPr marL="9302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302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302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302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874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446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3018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590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algn="ctr" defTabSz="930275" rtl="0" eaLnBrk="0" fontAlgn="base" hangingPunct="0">
        <a:spcBef>
          <a:spcPct val="20000"/>
        </a:spcBef>
        <a:spcAft>
          <a:spcPct val="0"/>
        </a:spcAft>
        <a:defRPr sz="3600" kern="1200">
          <a:solidFill>
            <a:schemeClr val="tx1"/>
          </a:solidFill>
          <a:latin typeface="+mn-lt"/>
          <a:ea typeface="+mn-ea"/>
          <a:cs typeface="+mn-cs"/>
          <a:sym typeface="Arial" panose="020B0604020202020204" pitchFamily="34" charset="0"/>
        </a:defRPr>
      </a:lvl1pPr>
      <a:lvl2pPr marL="755650" lvl="1" indent="-288925" algn="l" defTabSz="930275" rtl="0" eaLnBrk="0" fontAlgn="base" hangingPunct="0">
        <a:spcBef>
          <a:spcPct val="20000"/>
        </a:spcBef>
        <a:spcAft>
          <a:spcPct val="0"/>
        </a:spcAft>
        <a:buChar char="–"/>
        <a:defRPr sz="2800" kern="1200">
          <a:solidFill>
            <a:schemeClr val="tx1"/>
          </a:solidFill>
          <a:latin typeface="+mn-lt"/>
          <a:ea typeface="+mn-ea"/>
          <a:cs typeface="+mn-cs"/>
          <a:sym typeface="Arial" panose="020B0604020202020204" pitchFamily="34" charset="0"/>
        </a:defRPr>
      </a:lvl2pPr>
      <a:lvl3pPr marL="1162050" lvl="2" indent="-231775" algn="l" defTabSz="930275" rtl="0" eaLnBrk="0" fontAlgn="base" hangingPunct="0">
        <a:spcBef>
          <a:spcPct val="20000"/>
        </a:spcBef>
        <a:spcAft>
          <a:spcPct val="0"/>
        </a:spcAft>
        <a:buChar char="•"/>
        <a:defRPr sz="2400" kern="1200">
          <a:solidFill>
            <a:schemeClr val="tx1"/>
          </a:solidFill>
          <a:latin typeface="+mn-lt"/>
          <a:ea typeface="+mn-ea"/>
          <a:cs typeface="+mn-cs"/>
          <a:sym typeface="Arial" panose="020B0604020202020204" pitchFamily="34" charset="0"/>
        </a:defRPr>
      </a:lvl3pPr>
      <a:lvl4pPr marL="1627505" lvl="3" indent="-230505" algn="l" defTabSz="930275"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4pPr>
      <a:lvl5pPr marL="2092325" lvl="4" indent="-231775" algn="l" defTabSz="930275"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5pPr>
      <a:lvl6pPr marL="2514600" lvl="5" indent="-228600" algn="l" defTabSz="930275" eaLnBrk="0" fontAlgn="base" latinLnBrk="0" hangingPunct="0">
        <a:spcBef>
          <a:spcPct val="20000"/>
        </a:spcBef>
        <a:spcAft>
          <a:spcPct val="0"/>
        </a:spcAft>
        <a:buChar char="»"/>
        <a:defRPr sz="2000" b="0" i="0" u="none" kern="1200" baseline="0">
          <a:solidFill>
            <a:schemeClr val="tx1"/>
          </a:solidFill>
          <a:latin typeface="+mn-lt"/>
          <a:ea typeface="+mn-ea"/>
          <a:cs typeface="+mn-cs"/>
          <a:sym typeface="Arial" panose="020B0604020202020204" pitchFamily="34" charset="0"/>
        </a:defRPr>
      </a:lvl6pPr>
      <a:lvl7pPr marL="2971800" lvl="6" indent="-228600" algn="l" defTabSz="930275" eaLnBrk="0" fontAlgn="base" latinLnBrk="0" hangingPunct="0">
        <a:spcBef>
          <a:spcPct val="20000"/>
        </a:spcBef>
        <a:spcAft>
          <a:spcPct val="0"/>
        </a:spcAft>
        <a:buChar char="»"/>
        <a:defRPr sz="2000" b="0" i="0" u="none" kern="1200" baseline="0">
          <a:solidFill>
            <a:schemeClr val="tx1"/>
          </a:solidFill>
          <a:latin typeface="+mn-lt"/>
          <a:ea typeface="+mn-ea"/>
          <a:cs typeface="+mn-cs"/>
          <a:sym typeface="Arial" panose="020B0604020202020204" pitchFamily="34" charset="0"/>
        </a:defRPr>
      </a:lvl7pPr>
      <a:lvl8pPr marL="3429000" lvl="7" indent="-228600" algn="l" defTabSz="930275" eaLnBrk="0" fontAlgn="base" latinLnBrk="0" hangingPunct="0">
        <a:spcBef>
          <a:spcPct val="20000"/>
        </a:spcBef>
        <a:spcAft>
          <a:spcPct val="0"/>
        </a:spcAft>
        <a:buChar char="»"/>
        <a:defRPr sz="2000" b="0" i="0" u="none" kern="1200" baseline="0">
          <a:solidFill>
            <a:schemeClr val="tx1"/>
          </a:solidFill>
          <a:latin typeface="+mn-lt"/>
          <a:ea typeface="+mn-ea"/>
          <a:cs typeface="+mn-cs"/>
          <a:sym typeface="Arial" panose="020B0604020202020204" pitchFamily="34" charset="0"/>
        </a:defRPr>
      </a:lvl8pPr>
      <a:lvl9pPr marL="3886200" lvl="8" indent="-228600" algn="l" defTabSz="930275" eaLnBrk="0" fontAlgn="base" latinLnBrk="0" hangingPunct="0">
        <a:spcBef>
          <a:spcPct val="20000"/>
        </a:spcBef>
        <a:spcAft>
          <a:spcPct val="0"/>
        </a:spcAft>
        <a:buChar char="»"/>
        <a:defRPr sz="2000" b="0" i="0" u="none" kern="1200" baseline="0">
          <a:solidFill>
            <a:schemeClr val="tx1"/>
          </a:solidFill>
          <a:latin typeface="+mn-lt"/>
          <a:ea typeface="+mn-ea"/>
          <a:cs typeface="+mn-cs"/>
          <a:sym typeface="Arial" panose="020B0604020202020204" pitchFamily="34" charset="0"/>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2173288" y="274638"/>
            <a:ext cx="6908800" cy="582612"/>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a:t>
            </a:r>
            <a:endParaRPr lang="zh-CN" altLang="en-US" smtClean="0"/>
          </a:p>
        </p:txBody>
      </p:sp>
      <p:sp>
        <p:nvSpPr>
          <p:cNvPr id="2051" name="文本占位符 2"/>
          <p:cNvSpPr>
            <a:spLocks noGrp="1"/>
          </p:cNvSpPr>
          <p:nvPr>
            <p:ph type="body"/>
          </p:nvPr>
        </p:nvSpPr>
        <p:spPr bwMode="auto">
          <a:xfrm>
            <a:off x="622300" y="1200150"/>
            <a:ext cx="11609388" cy="547211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052" name="日期占位符 3"/>
          <p:cNvSpPr>
            <a:spLocks noGrp="1"/>
          </p:cNvSpPr>
          <p:nvPr>
            <p:ph type="dt" sz="half" idx="2"/>
          </p:nvPr>
        </p:nvSpPr>
        <p:spPr>
          <a:xfrm>
            <a:off x="881063" y="6672263"/>
            <a:ext cx="2878137" cy="384175"/>
          </a:xfrm>
          <a:prstGeom prst="rect">
            <a:avLst/>
          </a:prstGeom>
          <a:noFill/>
          <a:ln w="9525">
            <a:noFill/>
            <a:miter/>
          </a:ln>
        </p:spPr>
        <p:txBody>
          <a:bodyPr anchor="ctr"/>
          <a:lstStyle>
            <a:lvl1pPr>
              <a:buFont typeface="Arial" panose="020B0604020202020204" pitchFamily="34" charset="0"/>
              <a:buNone/>
              <a:defRPr sz="1200" noProof="1">
                <a:latin typeface="宋体" panose="02010600030101010101" pitchFamily="2" charset="-122"/>
                <a:ea typeface="宋体" panose="02010600030101010101" pitchFamily="2" charset="-122"/>
              </a:defRPr>
            </a:lvl1pPr>
          </a:lstStyle>
          <a:p>
            <a:pPr>
              <a:defRPr/>
            </a:pPr>
            <a:endParaRPr lang="zh-CN" altLang="en-US"/>
          </a:p>
        </p:txBody>
      </p:sp>
      <p:sp>
        <p:nvSpPr>
          <p:cNvPr id="2053" name="灯片编号占位符 5"/>
          <p:cNvSpPr>
            <a:spLocks noGrp="1"/>
          </p:cNvSpPr>
          <p:nvPr>
            <p:ph type="sldNum" sz="quarter" idx="4"/>
          </p:nvPr>
        </p:nvSpPr>
        <p:spPr>
          <a:xfrm>
            <a:off x="9039225" y="6672263"/>
            <a:ext cx="2878138" cy="384175"/>
          </a:xfrm>
          <a:prstGeom prst="rect">
            <a:avLst/>
          </a:prstGeom>
          <a:noFill/>
          <a:ln w="9525">
            <a:noFill/>
            <a:miter/>
          </a:ln>
        </p:spPr>
        <p:txBody>
          <a:bodyPr anchor="ctr"/>
          <a:lstStyle>
            <a:lvl1pPr algn="r">
              <a:buFont typeface="Arial" panose="020B0604020202020204" pitchFamily="34" charset="0"/>
              <a:buNone/>
              <a:defRPr sz="1200" noProof="1">
                <a:solidFill>
                  <a:srgbClr val="898989"/>
                </a:solidFill>
                <a:latin typeface="Arial" panose="020B0604020202020204" pitchFamily="34" charset="0"/>
                <a:ea typeface="宋体" panose="02010600030101010101" pitchFamily="2" charset="-122"/>
                <a:cs typeface="+mn-ea"/>
              </a:defRPr>
            </a:lvl1pPr>
          </a:lstStyle>
          <a:p>
            <a:pPr>
              <a:defRPr/>
            </a:pPr>
            <a:fld id="{42544AAD-6B50-4190-8D70-48F3DD0DBC9F}" type="slidenum">
              <a:rPr lang="zh-CN" altLang="en-US"/>
            </a:fld>
            <a:endParaRPr lang="zh-CN" altLang="en-US"/>
          </a:p>
        </p:txBody>
      </p:sp>
      <p:pic>
        <p:nvPicPr>
          <p:cNvPr id="2054" name="图片 1"/>
          <p:cNvPicPr>
            <a:picLocks noChangeAspect="1"/>
          </p:cNvPicPr>
          <p:nvPr userDrawn="1"/>
        </p:nvPicPr>
        <p:blipFill>
          <a:blip r:embed="rId13" cstate="print"/>
          <a:srcRect/>
          <a:stretch>
            <a:fillRect/>
          </a:stretch>
        </p:blipFill>
        <p:spPr bwMode="auto">
          <a:xfrm>
            <a:off x="9039225" y="0"/>
            <a:ext cx="3759200" cy="688975"/>
          </a:xfrm>
          <a:prstGeom prst="rect">
            <a:avLst/>
          </a:prstGeom>
          <a:noFill/>
          <a:ln w="9525">
            <a:noFill/>
            <a:miter lim="800000"/>
            <a:headEnd/>
            <a:tailEnd/>
          </a:ln>
        </p:spPr>
      </p:pic>
      <p:pic>
        <p:nvPicPr>
          <p:cNvPr id="2055" name="图片 2"/>
          <p:cNvPicPr>
            <a:picLocks noChangeAspect="1"/>
          </p:cNvPicPr>
          <p:nvPr userDrawn="1"/>
        </p:nvPicPr>
        <p:blipFill>
          <a:blip r:embed="rId14" cstate="print"/>
          <a:srcRect/>
          <a:stretch>
            <a:fillRect/>
          </a:stretch>
        </p:blipFill>
        <p:spPr bwMode="auto">
          <a:xfrm>
            <a:off x="9898063" y="31750"/>
            <a:ext cx="2736850" cy="6143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ftr="0" dt="0"/>
  <p:txStyles>
    <p:titleStyle>
      <a:lvl1pPr algn="ctr" rtl="0" eaLnBrk="0" fontAlgn="base" hangingPunct="0">
        <a:lnSpc>
          <a:spcPct val="90000"/>
        </a:lnSpc>
        <a:spcBef>
          <a:spcPct val="0"/>
        </a:spcBef>
        <a:spcAft>
          <a:spcPct val="0"/>
        </a:spcAft>
        <a:buClr>
          <a:srgbClr val="000000"/>
        </a:buClr>
        <a:defRPr sz="3200" kern="1200">
          <a:solidFill>
            <a:schemeClr val="tx1"/>
          </a:solidFill>
          <a:latin typeface="+mj-lt"/>
          <a:ea typeface="+mj-ea"/>
          <a:cs typeface="+mj-cs"/>
        </a:defRPr>
      </a:lvl1pPr>
      <a:lvl2pPr algn="ctr" rtl="0" eaLnBrk="0" fontAlgn="base" hangingPunct="0">
        <a:lnSpc>
          <a:spcPct val="90000"/>
        </a:lnSpc>
        <a:spcBef>
          <a:spcPct val="0"/>
        </a:spcBef>
        <a:spcAft>
          <a:spcPct val="0"/>
        </a:spcAft>
        <a:buClr>
          <a:srgbClr val="000000"/>
        </a:buClr>
        <a:defRPr sz="3200">
          <a:solidFill>
            <a:schemeClr val="tx1"/>
          </a:solidFill>
          <a:latin typeface="Arial" panose="020B0604020202020204" pitchFamily="34" charset="0"/>
          <a:ea typeface="宋体" panose="02010600030101010101" pitchFamily="2" charset="-122"/>
        </a:defRPr>
      </a:lvl2pPr>
      <a:lvl3pPr algn="ctr" rtl="0" eaLnBrk="0" fontAlgn="base" hangingPunct="0">
        <a:lnSpc>
          <a:spcPct val="90000"/>
        </a:lnSpc>
        <a:spcBef>
          <a:spcPct val="0"/>
        </a:spcBef>
        <a:spcAft>
          <a:spcPct val="0"/>
        </a:spcAft>
        <a:buClr>
          <a:srgbClr val="000000"/>
        </a:buClr>
        <a:defRPr sz="3200">
          <a:solidFill>
            <a:schemeClr val="tx1"/>
          </a:solidFill>
          <a:latin typeface="Arial" panose="020B0604020202020204" pitchFamily="34" charset="0"/>
          <a:ea typeface="宋体" panose="02010600030101010101" pitchFamily="2" charset="-122"/>
        </a:defRPr>
      </a:lvl3pPr>
      <a:lvl4pPr algn="ctr" rtl="0" eaLnBrk="0" fontAlgn="base" hangingPunct="0">
        <a:lnSpc>
          <a:spcPct val="90000"/>
        </a:lnSpc>
        <a:spcBef>
          <a:spcPct val="0"/>
        </a:spcBef>
        <a:spcAft>
          <a:spcPct val="0"/>
        </a:spcAft>
        <a:buClr>
          <a:srgbClr val="000000"/>
        </a:buClr>
        <a:defRPr sz="3200">
          <a:solidFill>
            <a:schemeClr val="tx1"/>
          </a:solidFill>
          <a:latin typeface="Arial" panose="020B0604020202020204" pitchFamily="34" charset="0"/>
          <a:ea typeface="宋体" panose="02010600030101010101" pitchFamily="2" charset="-122"/>
        </a:defRPr>
      </a:lvl4pPr>
      <a:lvl5pPr algn="ctr" rtl="0" eaLnBrk="0" fontAlgn="base" hangingPunct="0">
        <a:lnSpc>
          <a:spcPct val="90000"/>
        </a:lnSpc>
        <a:spcBef>
          <a:spcPct val="0"/>
        </a:spcBef>
        <a:spcAft>
          <a:spcPct val="0"/>
        </a:spcAft>
        <a:buClr>
          <a:srgbClr val="000000"/>
        </a:buClr>
        <a:defRPr sz="3200">
          <a:solidFill>
            <a:schemeClr val="tx1"/>
          </a:solidFill>
          <a:latin typeface="Arial" panose="020B0604020202020204" pitchFamily="34" charset="0"/>
          <a:ea typeface="宋体" panose="02010600030101010101" pitchFamily="2" charset="-122"/>
        </a:defRPr>
      </a:lvl5pPr>
      <a:lvl6pPr marL="457200" algn="ctr" rtl="0" eaLnBrk="0" fontAlgn="base" hangingPunct="0">
        <a:lnSpc>
          <a:spcPct val="90000"/>
        </a:lnSpc>
        <a:spcBef>
          <a:spcPct val="0"/>
        </a:spcBef>
        <a:spcAft>
          <a:spcPct val="0"/>
        </a:spcAft>
        <a:buClr>
          <a:srgbClr val="000000"/>
        </a:buClr>
        <a:defRPr sz="3200">
          <a:solidFill>
            <a:schemeClr val="tx1"/>
          </a:solidFill>
          <a:latin typeface="Arial" panose="020B0604020202020204" pitchFamily="34" charset="0"/>
          <a:ea typeface="宋体" panose="02010600030101010101" pitchFamily="2" charset="-122"/>
        </a:defRPr>
      </a:lvl6pPr>
      <a:lvl7pPr marL="914400" algn="ctr" rtl="0" eaLnBrk="0" fontAlgn="base" hangingPunct="0">
        <a:lnSpc>
          <a:spcPct val="90000"/>
        </a:lnSpc>
        <a:spcBef>
          <a:spcPct val="0"/>
        </a:spcBef>
        <a:spcAft>
          <a:spcPct val="0"/>
        </a:spcAft>
        <a:buClr>
          <a:srgbClr val="000000"/>
        </a:buClr>
        <a:defRPr sz="3200">
          <a:solidFill>
            <a:schemeClr val="tx1"/>
          </a:solidFill>
          <a:latin typeface="Arial" panose="020B0604020202020204" pitchFamily="34" charset="0"/>
          <a:ea typeface="宋体" panose="02010600030101010101" pitchFamily="2" charset="-122"/>
        </a:defRPr>
      </a:lvl7pPr>
      <a:lvl8pPr marL="1371600" algn="ctr" rtl="0" eaLnBrk="0" fontAlgn="base" hangingPunct="0">
        <a:lnSpc>
          <a:spcPct val="90000"/>
        </a:lnSpc>
        <a:spcBef>
          <a:spcPct val="0"/>
        </a:spcBef>
        <a:spcAft>
          <a:spcPct val="0"/>
        </a:spcAft>
        <a:buClr>
          <a:srgbClr val="000000"/>
        </a:buClr>
        <a:defRPr sz="3200">
          <a:solidFill>
            <a:schemeClr val="tx1"/>
          </a:solidFill>
          <a:latin typeface="Arial" panose="020B0604020202020204" pitchFamily="34" charset="0"/>
          <a:ea typeface="宋体" panose="02010600030101010101" pitchFamily="2" charset="-122"/>
        </a:defRPr>
      </a:lvl8pPr>
      <a:lvl9pPr marL="1828800" algn="ctr" rtl="0" eaLnBrk="0" fontAlgn="base" hangingPunct="0">
        <a:lnSpc>
          <a:spcPct val="90000"/>
        </a:lnSpc>
        <a:spcBef>
          <a:spcPct val="0"/>
        </a:spcBef>
        <a:spcAft>
          <a:spcPct val="0"/>
        </a:spcAft>
        <a:buClr>
          <a:srgbClr val="000000"/>
        </a:buClr>
        <a:defRPr sz="3200">
          <a:solidFill>
            <a:schemeClr val="tx1"/>
          </a:solidFill>
          <a:latin typeface="Arial" panose="020B060402020202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879475" y="382588"/>
            <a:ext cx="11039475" cy="1392237"/>
          </a:xfrm>
          <a:prstGeom prst="rect">
            <a:avLst/>
          </a:prstGeom>
          <a:noFill/>
          <a:ln w="9525">
            <a:noFill/>
            <a:miter lim="800000"/>
          </a:ln>
        </p:spPr>
        <p:txBody>
          <a:bodyPr vert="horz" wrap="square" lIns="91440" tIns="45720" rIns="91440" bIns="45720" numCol="1" anchor="ctr" anchorCtr="0" compatLnSpc="1"/>
          <a:lstStyle/>
          <a:p>
            <a:pPr lvl="0"/>
            <a:r>
              <a:rPr lang="en-US" altLang="zh-CN" smtClean="0"/>
              <a:t>Click to edit Master title style</a:t>
            </a:r>
            <a:endParaRPr lang="en-US" altLang="zh-CN" smtClean="0"/>
          </a:p>
        </p:txBody>
      </p:sp>
      <p:sp>
        <p:nvSpPr>
          <p:cNvPr id="4099" name="Text Placeholder 2"/>
          <p:cNvSpPr>
            <a:spLocks noGrp="1"/>
          </p:cNvSpPr>
          <p:nvPr>
            <p:ph type="body" idx="1"/>
          </p:nvPr>
        </p:nvSpPr>
        <p:spPr bwMode="auto">
          <a:xfrm>
            <a:off x="879475" y="1916113"/>
            <a:ext cx="11039475" cy="4568825"/>
          </a:xfrm>
          <a:prstGeom prst="rect">
            <a:avLst/>
          </a:prstGeom>
          <a:noFill/>
          <a:ln w="9525">
            <a:noFill/>
            <a:miter lim="800000"/>
          </a:ln>
        </p:spPr>
        <p:txBody>
          <a:bodyPr vert="horz" wrap="square" lIns="91440" tIns="45720" rIns="91440" bIns="45720" numCol="1" anchor="t" anchorCtr="0" compatLnSpc="1"/>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ltLang="zh-CN" smtClean="0"/>
          </a:p>
        </p:txBody>
      </p:sp>
      <p:sp>
        <p:nvSpPr>
          <p:cNvPr id="4" name="Date Placeholder 3"/>
          <p:cNvSpPr>
            <a:spLocks noGrp="1"/>
          </p:cNvSpPr>
          <p:nvPr>
            <p:ph type="dt" sz="half" idx="2"/>
          </p:nvPr>
        </p:nvSpPr>
        <p:spPr>
          <a:xfrm>
            <a:off x="879475" y="6672263"/>
            <a:ext cx="2879725" cy="384175"/>
          </a:xfrm>
          <a:prstGeom prst="rect">
            <a:avLst/>
          </a:prstGeom>
        </p:spPr>
        <p:txBody>
          <a:bodyPr vert="horz" lIns="91440" tIns="45720" rIns="91440" bIns="45720" rtlCol="0" anchor="ctr"/>
          <a:lstStyle>
            <a:lvl1pPr algn="l">
              <a:buFont typeface="Arial" panose="020B0604020202020204" pitchFamily="34" charset="0"/>
              <a:buNone/>
              <a:defRPr sz="1200">
                <a:solidFill>
                  <a:schemeClr val="tx1">
                    <a:tint val="75000"/>
                  </a:schemeClr>
                </a:solidFill>
                <a:latin typeface="Arial" panose="020B0604020202020204" pitchFamily="34" charset="0"/>
                <a:ea typeface="宋体" panose="02010600030101010101" pitchFamily="2" charset="-122"/>
              </a:defRPr>
            </a:lvl1pPr>
          </a:lstStyle>
          <a:p>
            <a:pPr>
              <a:defRPr/>
            </a:pPr>
            <a:fld id="{1637A185-3600-4D8C-9393-6AC57CCD6461}" type="datetimeFigureOut">
              <a:rPr lang="en-US"/>
            </a:fld>
            <a:endParaRPr lang="en-US"/>
          </a:p>
        </p:txBody>
      </p:sp>
      <p:sp>
        <p:nvSpPr>
          <p:cNvPr id="5" name="Footer Placeholder 4"/>
          <p:cNvSpPr>
            <a:spLocks noGrp="1"/>
          </p:cNvSpPr>
          <p:nvPr>
            <p:ph type="ftr" sz="quarter" idx="3"/>
          </p:nvPr>
        </p:nvSpPr>
        <p:spPr>
          <a:xfrm>
            <a:off x="4240213" y="6672263"/>
            <a:ext cx="4318000" cy="384175"/>
          </a:xfrm>
          <a:prstGeom prst="rect">
            <a:avLst/>
          </a:prstGeom>
        </p:spPr>
        <p:txBody>
          <a:bodyPr vert="horz" lIns="91440" tIns="45720" rIns="91440" bIns="45720" rtlCol="0" anchor="ctr"/>
          <a:lstStyle>
            <a:lvl1pPr algn="ctr">
              <a:buFont typeface="Arial" panose="020B0604020202020204" pitchFamily="34" charset="0"/>
              <a:buNone/>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en-US"/>
          </a:p>
        </p:txBody>
      </p:sp>
      <p:sp>
        <p:nvSpPr>
          <p:cNvPr id="6" name="Slide Number Placeholder 5"/>
          <p:cNvSpPr>
            <a:spLocks noGrp="1"/>
          </p:cNvSpPr>
          <p:nvPr>
            <p:ph type="sldNum" sz="quarter" idx="4"/>
          </p:nvPr>
        </p:nvSpPr>
        <p:spPr>
          <a:xfrm>
            <a:off x="9039225" y="6672263"/>
            <a:ext cx="2879725" cy="384175"/>
          </a:xfrm>
          <a:prstGeom prst="rect">
            <a:avLst/>
          </a:prstGeom>
        </p:spPr>
        <p:txBody>
          <a:bodyPr vert="horz" lIns="91440" tIns="45720" rIns="91440" bIns="45720" rtlCol="0" anchor="ctr"/>
          <a:lstStyle>
            <a:lvl1pPr algn="r">
              <a:buFont typeface="Arial" panose="020B0604020202020204" pitchFamily="34" charset="0"/>
              <a:buNone/>
              <a:defRPr sz="1200">
                <a:solidFill>
                  <a:schemeClr val="tx1">
                    <a:tint val="75000"/>
                  </a:schemeClr>
                </a:solidFill>
                <a:latin typeface="Arial" panose="020B0604020202020204" pitchFamily="34" charset="0"/>
                <a:ea typeface="宋体" panose="02010600030101010101" pitchFamily="2" charset="-122"/>
              </a:defRPr>
            </a:lvl1pPr>
          </a:lstStyle>
          <a:p>
            <a:pPr>
              <a:defRPr/>
            </a:pPr>
            <a:fld id="{0FEE4EEB-3E83-4C85-A962-D64F0F2EF4FA}" type="slidenum">
              <a:rPr lang="en-US"/>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图片 1"/>
          <p:cNvPicPr>
            <a:picLocks noChangeAspect="1"/>
          </p:cNvPicPr>
          <p:nvPr userDrawn="1"/>
        </p:nvPicPr>
        <p:blipFill>
          <a:blip r:embed="rId12" cstate="print"/>
          <a:srcRect/>
          <a:stretch>
            <a:fillRect/>
          </a:stretch>
        </p:blipFill>
        <p:spPr bwMode="auto">
          <a:xfrm>
            <a:off x="0" y="2670175"/>
            <a:ext cx="12798425" cy="1998663"/>
          </a:xfrm>
          <a:prstGeom prst="rect">
            <a:avLst/>
          </a:prstGeom>
          <a:noFill/>
          <a:ln w="9525">
            <a:noFill/>
            <a:miter lim="800000"/>
            <a:headEnd/>
            <a:tailEnd/>
          </a:ln>
        </p:spPr>
      </p:pic>
      <p:pic>
        <p:nvPicPr>
          <p:cNvPr id="5123" name="图片 2"/>
          <p:cNvPicPr>
            <a:picLocks noChangeAspect="1"/>
          </p:cNvPicPr>
          <p:nvPr userDrawn="1"/>
        </p:nvPicPr>
        <p:blipFill>
          <a:blip r:embed="rId13" cstate="print"/>
          <a:srcRect/>
          <a:stretch>
            <a:fillRect/>
          </a:stretch>
        </p:blipFill>
        <p:spPr bwMode="auto">
          <a:xfrm>
            <a:off x="403225" y="2841625"/>
            <a:ext cx="2736850" cy="615950"/>
          </a:xfrm>
          <a:prstGeom prst="rect">
            <a:avLst/>
          </a:prstGeom>
          <a:noFill/>
          <a:ln w="9525">
            <a:noFill/>
            <a:miter lim="800000"/>
            <a:headEnd/>
            <a:tailEnd/>
          </a:ln>
        </p:spPr>
      </p:pic>
      <p:pic>
        <p:nvPicPr>
          <p:cNvPr id="5124" name="图片 3"/>
          <p:cNvPicPr>
            <a:picLocks noChangeAspect="1"/>
          </p:cNvPicPr>
          <p:nvPr userDrawn="1"/>
        </p:nvPicPr>
        <p:blipFill>
          <a:blip r:embed="rId14" cstate="print"/>
          <a:srcRect/>
          <a:stretch>
            <a:fillRect/>
          </a:stretch>
        </p:blipFill>
        <p:spPr bwMode="auto">
          <a:xfrm>
            <a:off x="3757613" y="2921000"/>
            <a:ext cx="5283200" cy="1357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iming>
    <p:tnLst>
      <p:par>
        <p:cTn id="1" dur="indefinite" restart="never" nodeType="tmRoot"/>
      </p:par>
    </p:tnLst>
  </p:timing>
  <p:hf hdr="0" ftr="0" dt="0"/>
  <p:txStyles>
    <p:titleStyle>
      <a:lvl1pPr marL="930275" indent="-930275" algn="ctr" rtl="0" eaLnBrk="0" fontAlgn="base" hangingPunct="0">
        <a:spcBef>
          <a:spcPct val="0"/>
        </a:spcBef>
        <a:spcAft>
          <a:spcPct val="0"/>
        </a:spcAft>
        <a:buClr>
          <a:srgbClr val="000000"/>
        </a:buClr>
        <a:defRPr sz="4400" kern="1200">
          <a:solidFill>
            <a:schemeClr val="tx2"/>
          </a:solidFill>
          <a:latin typeface="+mj-lt"/>
          <a:ea typeface="+mj-ea"/>
          <a:cs typeface="+mj-cs"/>
          <a:sym typeface="Arial" panose="020B0604020202020204" pitchFamily="34" charset="0"/>
        </a:defRPr>
      </a:lvl1pPr>
      <a:lvl2pPr marL="9302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302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302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302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874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446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3018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59075" indent="-930275" algn="ctr" rtl="0" eaLnBrk="0" fontAlgn="base" hangingPunct="0">
        <a:spcBef>
          <a:spcPct val="0"/>
        </a:spcBef>
        <a:spcAft>
          <a:spcPct val="0"/>
        </a:spcAft>
        <a:buClr>
          <a:srgbClr val="000000"/>
        </a:buClr>
        <a:defRPr sz="44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algn="ctr" defTabSz="930275" rtl="0" eaLnBrk="0" fontAlgn="base" hangingPunct="0">
        <a:spcBef>
          <a:spcPct val="20000"/>
        </a:spcBef>
        <a:spcAft>
          <a:spcPct val="0"/>
        </a:spcAft>
        <a:defRPr sz="3600" kern="1200">
          <a:solidFill>
            <a:schemeClr val="tx1"/>
          </a:solidFill>
          <a:latin typeface="+mn-lt"/>
          <a:ea typeface="+mn-ea"/>
          <a:cs typeface="+mn-cs"/>
          <a:sym typeface="Arial" panose="020B0604020202020204" pitchFamily="34" charset="0"/>
        </a:defRPr>
      </a:lvl1pPr>
      <a:lvl2pPr marL="755650" lvl="1" indent="-288925" algn="l" defTabSz="930275" rtl="0" eaLnBrk="0" fontAlgn="base" hangingPunct="0">
        <a:spcBef>
          <a:spcPct val="20000"/>
        </a:spcBef>
        <a:spcAft>
          <a:spcPct val="0"/>
        </a:spcAft>
        <a:buChar char="–"/>
        <a:defRPr sz="2800" kern="1200">
          <a:solidFill>
            <a:schemeClr val="tx1"/>
          </a:solidFill>
          <a:latin typeface="+mn-lt"/>
          <a:ea typeface="+mn-ea"/>
          <a:cs typeface="+mn-cs"/>
          <a:sym typeface="Arial" panose="020B0604020202020204" pitchFamily="34" charset="0"/>
        </a:defRPr>
      </a:lvl2pPr>
      <a:lvl3pPr marL="1162050" lvl="2" indent="-231775" algn="l" defTabSz="930275" rtl="0" eaLnBrk="0" fontAlgn="base" hangingPunct="0">
        <a:spcBef>
          <a:spcPct val="20000"/>
        </a:spcBef>
        <a:spcAft>
          <a:spcPct val="0"/>
        </a:spcAft>
        <a:buChar char="•"/>
        <a:defRPr sz="2400" kern="1200">
          <a:solidFill>
            <a:schemeClr val="tx1"/>
          </a:solidFill>
          <a:latin typeface="+mn-lt"/>
          <a:ea typeface="+mn-ea"/>
          <a:cs typeface="+mn-cs"/>
          <a:sym typeface="Arial" panose="020B0604020202020204" pitchFamily="34" charset="0"/>
        </a:defRPr>
      </a:lvl3pPr>
      <a:lvl4pPr marL="1627505" lvl="3" indent="-230505" algn="l" defTabSz="930275"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4pPr>
      <a:lvl5pPr marL="2092325" lvl="4" indent="-231775" algn="l" defTabSz="930275" rtl="0" eaLnBrk="0" fontAlgn="base" hangingPunct="0">
        <a:spcBef>
          <a:spcPct val="20000"/>
        </a:spcBef>
        <a:spcAft>
          <a:spcPct val="0"/>
        </a:spcAft>
        <a:buChar char="»"/>
        <a:defRPr sz="2000" kern="1200">
          <a:solidFill>
            <a:schemeClr val="tx1"/>
          </a:solidFill>
          <a:latin typeface="+mn-lt"/>
          <a:ea typeface="+mn-ea"/>
          <a:cs typeface="+mn-cs"/>
          <a:sym typeface="Arial" panose="020B0604020202020204" pitchFamily="34" charset="0"/>
        </a:defRPr>
      </a:lvl5pPr>
      <a:lvl6pPr marL="2514600" lvl="5" indent="-228600" algn="l" defTabSz="930275" eaLnBrk="0" fontAlgn="base" latinLnBrk="0" hangingPunct="0">
        <a:spcBef>
          <a:spcPct val="20000"/>
        </a:spcBef>
        <a:spcAft>
          <a:spcPct val="0"/>
        </a:spcAft>
        <a:buChar char="»"/>
        <a:defRPr sz="2000" b="0" i="0" u="none" kern="1200" baseline="0">
          <a:solidFill>
            <a:schemeClr val="tx1"/>
          </a:solidFill>
          <a:latin typeface="+mn-lt"/>
          <a:ea typeface="+mn-ea"/>
          <a:cs typeface="+mn-cs"/>
          <a:sym typeface="Arial" panose="020B0604020202020204" pitchFamily="34" charset="0"/>
        </a:defRPr>
      </a:lvl6pPr>
      <a:lvl7pPr marL="2971800" lvl="6" indent="-228600" algn="l" defTabSz="930275" eaLnBrk="0" fontAlgn="base" latinLnBrk="0" hangingPunct="0">
        <a:spcBef>
          <a:spcPct val="20000"/>
        </a:spcBef>
        <a:spcAft>
          <a:spcPct val="0"/>
        </a:spcAft>
        <a:buChar char="»"/>
        <a:defRPr sz="2000" b="0" i="0" u="none" kern="1200" baseline="0">
          <a:solidFill>
            <a:schemeClr val="tx1"/>
          </a:solidFill>
          <a:latin typeface="+mn-lt"/>
          <a:ea typeface="+mn-ea"/>
          <a:cs typeface="+mn-cs"/>
          <a:sym typeface="Arial" panose="020B0604020202020204" pitchFamily="34" charset="0"/>
        </a:defRPr>
      </a:lvl7pPr>
      <a:lvl8pPr marL="3429000" lvl="7" indent="-228600" algn="l" defTabSz="930275" eaLnBrk="0" fontAlgn="base" latinLnBrk="0" hangingPunct="0">
        <a:spcBef>
          <a:spcPct val="20000"/>
        </a:spcBef>
        <a:spcAft>
          <a:spcPct val="0"/>
        </a:spcAft>
        <a:buChar char="»"/>
        <a:defRPr sz="2000" b="0" i="0" u="none" kern="1200" baseline="0">
          <a:solidFill>
            <a:schemeClr val="tx1"/>
          </a:solidFill>
          <a:latin typeface="+mn-lt"/>
          <a:ea typeface="+mn-ea"/>
          <a:cs typeface="+mn-cs"/>
          <a:sym typeface="Arial" panose="020B0604020202020204" pitchFamily="34" charset="0"/>
        </a:defRPr>
      </a:lvl8pPr>
      <a:lvl9pPr marL="3886200" lvl="8" indent="-228600" algn="l" defTabSz="930275" eaLnBrk="0" fontAlgn="base" latinLnBrk="0" hangingPunct="0">
        <a:spcBef>
          <a:spcPct val="20000"/>
        </a:spcBef>
        <a:spcAft>
          <a:spcPct val="0"/>
        </a:spcAft>
        <a:buChar char="»"/>
        <a:defRPr sz="2000" b="0" i="0" u="none" kern="1200" baseline="0">
          <a:solidFill>
            <a:schemeClr val="tx1"/>
          </a:solidFill>
          <a:latin typeface="+mn-lt"/>
          <a:ea typeface="+mn-ea"/>
          <a:cs typeface="+mn-cs"/>
          <a:sym typeface="Arial" panose="020B0604020202020204" pitchFamily="34" charset="0"/>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0" fontAlgn="base" latinLnBrk="0" hangingPunct="0">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79933" y="383280"/>
            <a:ext cx="11039153" cy="139147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79933" y="1916399"/>
            <a:ext cx="11039153" cy="456769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79933" y="6672402"/>
            <a:ext cx="2879779" cy="383280"/>
          </a:xfrm>
          <a:prstGeom prst="rect">
            <a:avLst/>
          </a:prstGeom>
        </p:spPr>
        <p:txBody>
          <a:bodyPr vert="horz" lIns="91440" tIns="45720" rIns="91440" bIns="45720" rtlCol="0" anchor="ctr"/>
          <a:lstStyle>
            <a:lvl1pPr algn="l">
              <a:defRPr sz="1260">
                <a:solidFill>
                  <a:schemeClr val="tx1">
                    <a:tint val="75000"/>
                  </a:schemeClr>
                </a:solidFill>
                <a:ea typeface="微软雅黑" panose="020B0503020204020204" pitchFamily="34"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239675" y="6672402"/>
            <a:ext cx="4319669" cy="383280"/>
          </a:xfrm>
          <a:prstGeom prst="rect">
            <a:avLst/>
          </a:prstGeom>
        </p:spPr>
        <p:txBody>
          <a:bodyPr vert="horz" lIns="91440" tIns="45720" rIns="91440" bIns="45720" rtlCol="0" anchor="ctr"/>
          <a:lstStyle>
            <a:lvl1pPr algn="ctr">
              <a:defRPr sz="1260">
                <a:solidFill>
                  <a:schemeClr val="tx1">
                    <a:tint val="75000"/>
                  </a:schemeClr>
                </a:solidFill>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9039307" y="6672402"/>
            <a:ext cx="2879779" cy="383280"/>
          </a:xfrm>
          <a:prstGeom prst="rect">
            <a:avLst/>
          </a:prstGeom>
        </p:spPr>
        <p:txBody>
          <a:bodyPr vert="horz" lIns="91440" tIns="45720" rIns="91440" bIns="45720" rtlCol="0" anchor="ctr"/>
          <a:lstStyle>
            <a:lvl1pPr algn="r">
              <a:defRPr sz="1260">
                <a:solidFill>
                  <a:schemeClr val="tx1">
                    <a:tint val="75000"/>
                  </a:schemeClr>
                </a:solidFill>
                <a:ea typeface="微软雅黑" panose="020B0503020204020204" pitchFamily="34"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defTabSz="960120" rtl="0" eaLnBrk="1" latinLnBrk="0" hangingPunct="1">
        <a:lnSpc>
          <a:spcPct val="90000"/>
        </a:lnSpc>
        <a:spcBef>
          <a:spcPct val="0"/>
        </a:spcBef>
        <a:buNone/>
        <a:defRPr sz="4620" kern="1200">
          <a:solidFill>
            <a:schemeClr val="tx1"/>
          </a:solidFill>
          <a:latin typeface="+mj-lt"/>
          <a:ea typeface="微软雅黑" panose="020B0503020204020204" pitchFamily="34" charset="-122"/>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微软雅黑" panose="020B0503020204020204" pitchFamily="34" charset="-122"/>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微软雅黑" panose="020B0503020204020204" pitchFamily="34" charset="-122"/>
          <a:cs typeface="+mn-cs"/>
        </a:defRPr>
      </a:lvl2pPr>
      <a:lvl3pPr marL="1199515"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微软雅黑" panose="020B0503020204020204" pitchFamily="34" charset="-122"/>
          <a:cs typeface="+mn-cs"/>
        </a:defRPr>
      </a:lvl3pPr>
      <a:lvl4pPr marL="167957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微软雅黑" panose="020B0503020204020204" pitchFamily="34" charset="-122"/>
          <a:cs typeface="+mn-cs"/>
        </a:defRPr>
      </a:lvl4pPr>
      <a:lvl5pPr marL="215963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微软雅黑" panose="020B0503020204020204" pitchFamily="34" charset="-122"/>
          <a:cs typeface="+mn-cs"/>
        </a:defRPr>
      </a:lvl5pPr>
      <a:lvl6pPr marL="263969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5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18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24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zh-CN"/>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39545" algn="l" defTabSz="960120" rtl="0" eaLnBrk="1" latinLnBrk="0" hangingPunct="1">
        <a:defRPr sz="1890" kern="1200">
          <a:solidFill>
            <a:schemeClr val="tx1"/>
          </a:solidFill>
          <a:latin typeface="+mn-lt"/>
          <a:ea typeface="+mn-ea"/>
          <a:cs typeface="+mn-cs"/>
        </a:defRPr>
      </a:lvl4pPr>
      <a:lvl5pPr marL="1919605" algn="l" defTabSz="960120" rtl="0" eaLnBrk="1" latinLnBrk="0" hangingPunct="1">
        <a:defRPr sz="1890" kern="1200">
          <a:solidFill>
            <a:schemeClr val="tx1"/>
          </a:solidFill>
          <a:latin typeface="+mn-lt"/>
          <a:ea typeface="+mn-ea"/>
          <a:cs typeface="+mn-cs"/>
        </a:defRPr>
      </a:lvl5pPr>
      <a:lvl6pPr marL="2399665" algn="l" defTabSz="960120" rtl="0" eaLnBrk="1" latinLnBrk="0" hangingPunct="1">
        <a:defRPr sz="1890" kern="1200">
          <a:solidFill>
            <a:schemeClr val="tx1"/>
          </a:solidFill>
          <a:latin typeface="+mn-lt"/>
          <a:ea typeface="+mn-ea"/>
          <a:cs typeface="+mn-cs"/>
        </a:defRPr>
      </a:lvl6pPr>
      <a:lvl7pPr marL="2879725" algn="l" defTabSz="960120" rtl="0" eaLnBrk="1" latinLnBrk="0" hangingPunct="1">
        <a:defRPr sz="1890" kern="1200">
          <a:solidFill>
            <a:schemeClr val="tx1"/>
          </a:solidFill>
          <a:latin typeface="+mn-lt"/>
          <a:ea typeface="+mn-ea"/>
          <a:cs typeface="+mn-cs"/>
        </a:defRPr>
      </a:lvl7pPr>
      <a:lvl8pPr marL="3359150" algn="l" defTabSz="960120" rtl="0" eaLnBrk="1" latinLnBrk="0" hangingPunct="1">
        <a:defRPr sz="1890" kern="1200">
          <a:solidFill>
            <a:schemeClr val="tx1"/>
          </a:solidFill>
          <a:latin typeface="+mn-lt"/>
          <a:ea typeface="+mn-ea"/>
          <a:cs typeface="+mn-cs"/>
        </a:defRPr>
      </a:lvl8pPr>
      <a:lvl9pPr marL="383921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5.xml"/><Relationship Id="rId2" Type="http://schemas.openxmlformats.org/officeDocument/2006/relationships/image" Target="../media/image22.jpeg"/><Relationship Id="rId1" Type="http://schemas.openxmlformats.org/officeDocument/2006/relationships/hyperlink" Target="https://baike.baidu.com/item/%E5%85%89%E8%B0%B1/757474"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5.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5.xml"/><Relationship Id="rId2" Type="http://schemas.openxmlformats.org/officeDocument/2006/relationships/image" Target="../media/image25.png"/><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5.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5.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55.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55.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55.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55.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5.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55.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5.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5.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5.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5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txBox="1">
            <a:spLocks noChangeArrowheads="1"/>
          </p:cNvSpPr>
          <p:nvPr/>
        </p:nvSpPr>
        <p:spPr bwMode="auto">
          <a:xfrm>
            <a:off x="0" y="2398713"/>
            <a:ext cx="12798425" cy="1738312"/>
          </a:xfrm>
          <a:prstGeom prst="rect">
            <a:avLst/>
          </a:prstGeom>
          <a:noFill/>
          <a:ln w="9525">
            <a:noFill/>
            <a:miter lim="800000"/>
          </a:ln>
        </p:spPr>
        <p:txBody>
          <a:bodyPr anchor="ctr"/>
          <a:lstStyle/>
          <a:p>
            <a:pPr algn="ctr" eaLnBrk="0" hangingPunct="0">
              <a:lnSpc>
                <a:spcPct val="90000"/>
              </a:lnSpc>
              <a:buClr>
                <a:srgbClr val="000000"/>
              </a:buClr>
            </a:pPr>
            <a:r>
              <a:rPr lang="zh-CN" altLang="en-US" sz="6600" dirty="0" smtClean="0">
                <a:solidFill>
                  <a:srgbClr val="000000"/>
                </a:solidFill>
                <a:effectLst>
                  <a:outerShdw blurRad="38100" dist="38100" dir="2700000" algn="tl">
                    <a:srgbClr val="C0C0C0"/>
                  </a:outerShdw>
                </a:effectLst>
                <a:ea typeface="宋体" panose="02010600030101010101" pitchFamily="2" charset="-122"/>
              </a:rPr>
              <a:t>手机屏幕测试分享</a:t>
            </a:r>
            <a:endParaRPr lang="zh-CN" altLang="en-US" sz="6600" dirty="0" smtClean="0">
              <a:solidFill>
                <a:srgbClr val="000000"/>
              </a:solidFill>
              <a:effectLst>
                <a:outerShdw blurRad="38100" dist="38100" dir="2700000" algn="tl">
                  <a:srgbClr val="C0C0C0"/>
                </a:outerShdw>
              </a:effectLst>
              <a:ea typeface="宋体" panose="02010600030101010101" pitchFamily="2" charset="-122"/>
            </a:endParaRPr>
          </a:p>
        </p:txBody>
      </p:sp>
      <p:cxnSp>
        <p:nvCxnSpPr>
          <p:cNvPr id="8" name="直接连接符 4"/>
          <p:cNvCxnSpPr/>
          <p:nvPr/>
        </p:nvCxnSpPr>
        <p:spPr>
          <a:xfrm>
            <a:off x="0" y="3617913"/>
            <a:ext cx="12798425" cy="15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1"/>
          <p:cNvSpPr txBox="1">
            <a:spLocks noChangeArrowheads="1"/>
          </p:cNvSpPr>
          <p:nvPr/>
        </p:nvSpPr>
        <p:spPr bwMode="auto">
          <a:xfrm>
            <a:off x="10139362" y="5930900"/>
            <a:ext cx="2214563" cy="706755"/>
          </a:xfrm>
          <a:prstGeom prst="rect">
            <a:avLst/>
          </a:prstGeom>
          <a:noFill/>
          <a:ln w="9525">
            <a:noFill/>
            <a:miter lim="800000"/>
          </a:ln>
          <a:effectLst>
            <a:glow rad="228600">
              <a:schemeClr val="accent1">
                <a:satMod val="175000"/>
                <a:alpha val="40000"/>
              </a:schemeClr>
            </a:glow>
          </a:effectLst>
          <a:scene3d>
            <a:camera prst="orthographicFront"/>
            <a:lightRig rig="threePt" dir="t"/>
          </a:scene3d>
          <a:sp3d>
            <a:bevelT prst="slope"/>
          </a:sp3d>
        </p:spPr>
        <p:txBody>
          <a:bodyPr>
            <a:spAutoFit/>
          </a:bodyPr>
          <a:lstStyle/>
          <a:p>
            <a:pPr algn="r">
              <a:defRPr/>
            </a:pPr>
            <a:r>
              <a:rPr lang="zh-CN" altLang="en-US" sz="2000" dirty="0" smtClean="0">
                <a:solidFill>
                  <a:schemeClr val="tx1"/>
                </a:solidFill>
                <a:ea typeface="宋体" panose="02010600030101010101" pitchFamily="2" charset="-122"/>
              </a:rPr>
              <a:t>潘 元 春</a:t>
            </a:r>
            <a:endParaRPr lang="en-US" altLang="zh-CN" dirty="0">
              <a:solidFill>
                <a:schemeClr val="accent2"/>
              </a:solidFill>
              <a:latin typeface="楷体" panose="02010609060101010101" pitchFamily="49" charset="-122"/>
              <a:ea typeface="楷体" panose="02010609060101010101" pitchFamily="49" charset="-122"/>
            </a:endParaRPr>
          </a:p>
          <a:p>
            <a:pPr algn="r">
              <a:defRPr/>
            </a:pPr>
            <a:endParaRPr lang="en-US" altLang="zh-CN" sz="2000" b="1" dirty="0">
              <a:solidFill>
                <a:schemeClr val="accent2"/>
              </a:solidFill>
              <a:latin typeface="楷体" panose="02010609060101010101" pitchFamily="49" charset="-122"/>
              <a:ea typeface="楷体" panose="02010609060101010101" pitchFamily="49" charset="-122"/>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9175" y="885825"/>
            <a:ext cx="10734675" cy="1476375"/>
          </a:xfrm>
          <a:prstGeom prst="rect">
            <a:avLst/>
          </a:prstGeom>
        </p:spPr>
        <p:txBody>
          <a:bodyPr wrap="square">
            <a:spAutoFit/>
          </a:bodyPr>
          <a:lstStyle/>
          <a:p>
            <a:r>
              <a:rPr lang="zh-CN" altLang="zh-CN" b="1" dirty="0" smtClean="0"/>
              <a:t>色温</a:t>
            </a:r>
            <a:r>
              <a:rPr lang="zh-CN" altLang="zh-CN" dirty="0" smtClean="0"/>
              <a:t>是表示光线中包含颜色成分的一个</a:t>
            </a:r>
            <a:r>
              <a:rPr lang="zh-CN" altLang="en-US" dirty="0" smtClean="0"/>
              <a:t>计量单位，大概表示了屏幕发光颜色。</a:t>
            </a:r>
            <a:endParaRPr lang="en-US" altLang="zh-CN" dirty="0" smtClean="0"/>
          </a:p>
          <a:p>
            <a:r>
              <a:rPr lang="zh-CN" altLang="zh-CN" dirty="0" smtClean="0"/>
              <a:t>从理论上说，黑体温度</a:t>
            </a:r>
            <a:r>
              <a:rPr lang="zh-CN" altLang="en-US" dirty="0" smtClean="0"/>
              <a:t>指绝对黑体从</a:t>
            </a:r>
            <a:r>
              <a:rPr lang="zh-CN" altLang="zh-CN" dirty="0" smtClean="0"/>
              <a:t>绝对零度（－</a:t>
            </a:r>
            <a:r>
              <a:rPr lang="en-US" altLang="zh-CN" dirty="0" smtClean="0"/>
              <a:t>273</a:t>
            </a:r>
            <a:r>
              <a:rPr lang="zh-CN" altLang="zh-CN" dirty="0" smtClean="0"/>
              <a:t>℃）开始加温后所呈现的颜色。黑体在受热后，逐渐由黑变红，转黄，发白，最后发出蓝色光。当加热到一定的温度，黑体发出的光所含的</a:t>
            </a:r>
            <a:r>
              <a:rPr lang="en-US" altLang="zh-CN" u="sng" dirty="0" err="1" smtClean="0">
                <a:hlinkClick r:id="rId1"/>
              </a:rPr>
              <a:t>光谱</a:t>
            </a:r>
            <a:r>
              <a:rPr lang="zh-CN" altLang="zh-CN" dirty="0" smtClean="0"/>
              <a:t>成分，就称为这一温度下的色温，计量单位为</a:t>
            </a:r>
            <a:r>
              <a:rPr lang="en-US" altLang="zh-CN" dirty="0" smtClean="0"/>
              <a:t>“K”</a:t>
            </a:r>
            <a:r>
              <a:rPr lang="zh-CN" altLang="zh-CN" dirty="0" smtClean="0"/>
              <a:t>（开尔文）。</a:t>
            </a:r>
            <a:endParaRPr lang="zh-CN" altLang="zh-CN" dirty="0" smtClean="0"/>
          </a:p>
          <a:p>
            <a:endParaRPr lang="zh-CN" altLang="en-US" dirty="0"/>
          </a:p>
        </p:txBody>
      </p:sp>
      <p:pic>
        <p:nvPicPr>
          <p:cNvPr id="3074" name="Picture 2" descr="D:\桌面\PPT\timg.jpg"/>
          <p:cNvPicPr>
            <a:picLocks noChangeAspect="1" noChangeArrowheads="1"/>
          </p:cNvPicPr>
          <p:nvPr/>
        </p:nvPicPr>
        <p:blipFill>
          <a:blip r:embed="rId2" cstate="print"/>
          <a:srcRect/>
          <a:stretch>
            <a:fillRect/>
          </a:stretch>
        </p:blipFill>
        <p:spPr bwMode="auto">
          <a:xfrm>
            <a:off x="2704835" y="2095500"/>
            <a:ext cx="7620000" cy="4572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1205" y="789305"/>
            <a:ext cx="8369300" cy="922020"/>
          </a:xfrm>
          <a:prstGeom prst="rect">
            <a:avLst/>
          </a:prstGeom>
          <a:noFill/>
        </p:spPr>
        <p:txBody>
          <a:bodyPr wrap="square" rtlCol="0">
            <a:spAutoFit/>
          </a:bodyPr>
          <a:lstStyle/>
          <a:p>
            <a:r>
              <a:rPr lang="zh-CN" altLang="en-US" b="1" dirty="0" smtClean="0"/>
              <a:t>色域</a:t>
            </a:r>
            <a:r>
              <a:rPr lang="zh-CN" altLang="en-US" dirty="0" smtClean="0"/>
              <a:t>是对一种颜色进行编码的方法，也指一个技术系统能够产生的颜色的总和。简单来说就是在色彩中能覆盖到的面积。人眼可见的色彩范围的国际标准是</a:t>
            </a:r>
            <a:r>
              <a:rPr lang="en-US" altLang="zh-CN" dirty="0" smtClean="0"/>
              <a:t>CIE1931</a:t>
            </a:r>
            <a:r>
              <a:rPr lang="zh-CN" altLang="en-US" dirty="0" smtClean="0"/>
              <a:t>色域色度图。</a:t>
            </a:r>
            <a:endParaRPr lang="zh-CN" altLang="en-US" dirty="0"/>
          </a:p>
        </p:txBody>
      </p:sp>
      <p:sp>
        <p:nvSpPr>
          <p:cNvPr id="10" name="TextBox 9"/>
          <p:cNvSpPr txBox="1"/>
          <p:nvPr/>
        </p:nvSpPr>
        <p:spPr>
          <a:xfrm>
            <a:off x="751204" y="1818640"/>
            <a:ext cx="7705726" cy="5077460"/>
          </a:xfrm>
          <a:prstGeom prst="rect">
            <a:avLst/>
          </a:prstGeom>
          <a:noFill/>
        </p:spPr>
        <p:txBody>
          <a:bodyPr wrap="square" rtlCol="0">
            <a:spAutoFit/>
          </a:bodyPr>
          <a:lstStyle/>
          <a:p>
            <a:r>
              <a:rPr lang="zh-CN" altLang="en-US" dirty="0" smtClean="0"/>
              <a:t>有几种不同的色域标准：</a:t>
            </a:r>
            <a:endParaRPr lang="en-US" altLang="zh-CN" dirty="0" smtClean="0"/>
          </a:p>
          <a:p>
            <a:r>
              <a:rPr lang="en-US" altLang="zh-CN" dirty="0" smtClean="0"/>
              <a:t>1.sRGB</a:t>
            </a:r>
            <a:r>
              <a:rPr lang="zh-CN" altLang="en-US" dirty="0" smtClean="0"/>
              <a:t>是最早期的色域标准之一，由当时两大巨头微软和惠普共同定制于</a:t>
            </a:r>
            <a:r>
              <a:rPr lang="en-US" altLang="zh-CN" dirty="0" smtClean="0"/>
              <a:t>1996</a:t>
            </a:r>
            <a:r>
              <a:rPr lang="zh-CN" altLang="en-US" dirty="0" smtClean="0"/>
              <a:t>年。</a:t>
            </a:r>
            <a:r>
              <a:rPr lang="en-US" altLang="zh-CN" dirty="0" err="1" smtClean="0"/>
              <a:t>sRGB</a:t>
            </a:r>
            <a:r>
              <a:rPr lang="zh-CN" altLang="en-US" dirty="0" smtClean="0"/>
              <a:t>色彩空间大概只有标准的</a:t>
            </a:r>
            <a:r>
              <a:rPr lang="en-US" altLang="zh-CN" dirty="0" smtClean="0"/>
              <a:t>CIE 1931 XYZ</a:t>
            </a:r>
            <a:r>
              <a:rPr lang="zh-CN" altLang="en-US" dirty="0" smtClean="0"/>
              <a:t>色彩空间的</a:t>
            </a:r>
            <a:r>
              <a:rPr lang="en-US" altLang="zh-CN" dirty="0" smtClean="0"/>
              <a:t>1/3</a:t>
            </a:r>
            <a:r>
              <a:rPr lang="zh-CN" altLang="en-US" dirty="0" smtClean="0"/>
              <a:t>，</a:t>
            </a:r>
            <a:r>
              <a:rPr lang="en-US" altLang="zh-CN" dirty="0" err="1" smtClean="0"/>
              <a:t>sRGB</a:t>
            </a:r>
            <a:r>
              <a:rPr lang="zh-CN" altLang="en-US" dirty="0" smtClean="0"/>
              <a:t>对于绿色部分色域覆盖非常少。</a:t>
            </a:r>
            <a:endParaRPr lang="en-US" altLang="zh-CN" dirty="0" smtClean="0"/>
          </a:p>
          <a:p>
            <a:endParaRPr lang="en-US" altLang="zh-CN" dirty="0" smtClean="0"/>
          </a:p>
          <a:p>
            <a:r>
              <a:rPr lang="en-US" altLang="zh-CN" dirty="0" smtClean="0"/>
              <a:t>2.Adobe RGB</a:t>
            </a:r>
            <a:r>
              <a:rPr lang="zh-CN" altLang="en-US" dirty="0" smtClean="0"/>
              <a:t>色域就是为了解决</a:t>
            </a:r>
            <a:r>
              <a:rPr lang="en-US" altLang="zh-CN" dirty="0" err="1" smtClean="0"/>
              <a:t>sRGB</a:t>
            </a:r>
            <a:r>
              <a:rPr lang="zh-CN" altLang="en-US" dirty="0" smtClean="0"/>
              <a:t>色域问题，主要就是提高了在青绿色系上的显示，因此大概可以覆盖</a:t>
            </a:r>
            <a:r>
              <a:rPr lang="en-US" altLang="zh-CN" dirty="0" smtClean="0"/>
              <a:t>50%CIE 1931 XYZ</a:t>
            </a:r>
            <a:r>
              <a:rPr lang="zh-CN" altLang="en-US" dirty="0" smtClean="0"/>
              <a:t>色彩空间。</a:t>
            </a:r>
            <a:endParaRPr lang="en-US" altLang="zh-CN" dirty="0" smtClean="0"/>
          </a:p>
          <a:p>
            <a:endParaRPr lang="en-US" altLang="zh-CN" dirty="0" smtClean="0"/>
          </a:p>
          <a:p>
            <a:r>
              <a:rPr lang="en-US" altLang="zh-CN" dirty="0" smtClean="0"/>
              <a:t>3.</a:t>
            </a:r>
            <a:r>
              <a:rPr lang="zh-CN" altLang="en-US" dirty="0" smtClean="0"/>
              <a:t> </a:t>
            </a:r>
            <a:r>
              <a:rPr lang="en-US" altLang="zh-CN" dirty="0" smtClean="0"/>
              <a:t>NTSC</a:t>
            </a:r>
            <a:r>
              <a:rPr lang="zh-CN" altLang="en-US" dirty="0" smtClean="0"/>
              <a:t>是</a:t>
            </a:r>
            <a:r>
              <a:rPr lang="en-US" altLang="zh-CN" dirty="0" smtClean="0"/>
              <a:t>National Television Standards Committee</a:t>
            </a:r>
            <a:r>
              <a:rPr lang="zh-CN" altLang="en-US" dirty="0" smtClean="0"/>
              <a:t>的缩写，意思是“（美国）国家电视标准委员会”。 </a:t>
            </a:r>
            <a:r>
              <a:rPr lang="en-US" altLang="zh-CN" dirty="0" smtClean="0"/>
              <a:t>NTSC</a:t>
            </a:r>
            <a:r>
              <a:rPr lang="zh-CN" altLang="en-US" dirty="0" smtClean="0"/>
              <a:t>负责开发一套美国标准电视广播传输和接收协议。</a:t>
            </a:r>
            <a:r>
              <a:rPr lang="en-US" altLang="zh-CN" dirty="0" smtClean="0"/>
              <a:t>NTSC</a:t>
            </a:r>
            <a:r>
              <a:rPr lang="zh-CN" altLang="en-US" dirty="0" smtClean="0"/>
              <a:t>标准从他们产生以来除了增加了色彩信号的新参数之外没有太大的变化。</a:t>
            </a:r>
            <a:endParaRPr lang="en-US" altLang="zh-CN" dirty="0" smtClean="0"/>
          </a:p>
          <a:p>
            <a:endParaRPr lang="en-US" altLang="zh-CN" dirty="0" smtClean="0"/>
          </a:p>
          <a:p>
            <a:r>
              <a:rPr lang="en-US" altLang="zh-CN" dirty="0" smtClean="0"/>
              <a:t>4.</a:t>
            </a:r>
            <a:r>
              <a:rPr lang="zh-CN" altLang="en-US" dirty="0" smtClean="0"/>
              <a:t> </a:t>
            </a:r>
            <a:r>
              <a:rPr lang="en-US" altLang="zh-CN" dirty="0" smtClean="0"/>
              <a:t>DCI-P3</a:t>
            </a:r>
            <a:r>
              <a:rPr lang="zh-CN" altLang="en-US" dirty="0" smtClean="0"/>
              <a:t>是一种应用于数字影院的色域，它是一种以人类视觉体验为主导的色域标准，尽可能匹配电影场景中能展现的全部色域。它也不是色域最广的标准</a:t>
            </a:r>
            <a:r>
              <a:rPr lang="en-US" altLang="zh-CN" dirty="0" smtClean="0"/>
              <a:t>(</a:t>
            </a:r>
            <a:r>
              <a:rPr lang="zh-CN" altLang="en-US" dirty="0" smtClean="0"/>
              <a:t>目前最新的标准为</a:t>
            </a:r>
            <a:r>
              <a:rPr lang="en-US" altLang="zh-CN" dirty="0" smtClean="0"/>
              <a:t>BT.2020)</a:t>
            </a:r>
            <a:r>
              <a:rPr lang="zh-CN" altLang="en-US" dirty="0" smtClean="0"/>
              <a:t>，但是在</a:t>
            </a:r>
            <a:r>
              <a:rPr lang="en-US" altLang="zh-CN" dirty="0" smtClean="0"/>
              <a:t>Rec.709</a:t>
            </a:r>
            <a:r>
              <a:rPr lang="zh-CN" altLang="en-US" dirty="0" smtClean="0"/>
              <a:t>标准之上，拥有更广阔的红色</a:t>
            </a:r>
            <a:r>
              <a:rPr lang="en-US" altLang="zh-CN" dirty="0" smtClean="0"/>
              <a:t>/</a:t>
            </a:r>
            <a:r>
              <a:rPr lang="zh-CN" altLang="en-US" dirty="0" smtClean="0"/>
              <a:t>绿色系范围。</a:t>
            </a:r>
            <a:endParaRPr lang="en-US" altLang="zh-CN" dirty="0" smtClean="0"/>
          </a:p>
          <a:p>
            <a:endParaRPr lang="zh-CN" altLang="en-US" dirty="0"/>
          </a:p>
        </p:txBody>
      </p:sp>
      <p:sp>
        <p:nvSpPr>
          <p:cNvPr id="12" name="云形 11"/>
          <p:cNvSpPr/>
          <p:nvPr/>
        </p:nvSpPr>
        <p:spPr>
          <a:xfrm>
            <a:off x="8915401" y="4091097"/>
            <a:ext cx="3835400" cy="2903538"/>
          </a:xfrm>
          <a:prstGeom prst="clou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34500" y="4409312"/>
            <a:ext cx="3100552" cy="2584450"/>
          </a:xfrm>
          <a:prstGeom prst="rect">
            <a:avLst/>
          </a:prstGeom>
          <a:noFill/>
        </p:spPr>
        <p:txBody>
          <a:bodyPr wrap="square" rtlCol="0">
            <a:spAutoFit/>
          </a:bodyPr>
          <a:lstStyle/>
          <a:p>
            <a:r>
              <a:rPr lang="zh-CN" altLang="en-US" dirty="0" smtClean="0"/>
              <a:t>用色域界定屏幕的好坏总结起来就是：</a:t>
            </a:r>
            <a:endParaRPr lang="en-US" altLang="zh-CN" dirty="0" smtClean="0"/>
          </a:p>
          <a:p>
            <a:r>
              <a:rPr lang="en-US" altLang="zh-CN" dirty="0" smtClean="0"/>
              <a:t>90%</a:t>
            </a:r>
            <a:r>
              <a:rPr lang="zh-CN" altLang="en-US" dirty="0" smtClean="0"/>
              <a:t>的</a:t>
            </a:r>
            <a:r>
              <a:rPr lang="en-US" altLang="zh-CN" dirty="0" err="1" smtClean="0"/>
              <a:t>AdobeRGB</a:t>
            </a:r>
            <a:r>
              <a:rPr lang="zh-CN" altLang="en-US" dirty="0" smtClean="0"/>
              <a:t>或</a:t>
            </a:r>
            <a:r>
              <a:rPr lang="en-US" altLang="zh-CN" dirty="0" smtClean="0"/>
              <a:t>90%</a:t>
            </a:r>
            <a:r>
              <a:rPr lang="zh-CN" altLang="en-US" dirty="0" smtClean="0"/>
              <a:t>的</a:t>
            </a:r>
            <a:r>
              <a:rPr lang="en-US" altLang="zh-CN" dirty="0" smtClean="0"/>
              <a:t>NTSC </a:t>
            </a:r>
            <a:r>
              <a:rPr lang="zh-CN" altLang="en-US" dirty="0" smtClean="0"/>
              <a:t>以上的屏幕，优秀。</a:t>
            </a:r>
            <a:endParaRPr lang="zh-CN" altLang="en-US" dirty="0" smtClean="0"/>
          </a:p>
          <a:p>
            <a:r>
              <a:rPr lang="en-US" altLang="zh-CN" dirty="0" smtClean="0"/>
              <a:t>100%</a:t>
            </a:r>
            <a:r>
              <a:rPr lang="zh-CN" altLang="en-US" dirty="0" smtClean="0"/>
              <a:t>的</a:t>
            </a:r>
            <a:r>
              <a:rPr lang="en-US" altLang="zh-CN" dirty="0" err="1" smtClean="0"/>
              <a:t>sRGB</a:t>
            </a:r>
            <a:r>
              <a:rPr lang="zh-CN" altLang="en-US" dirty="0" smtClean="0"/>
              <a:t>或</a:t>
            </a:r>
            <a:r>
              <a:rPr lang="en-US" altLang="zh-CN" dirty="0" smtClean="0"/>
              <a:t>72%NTSC </a:t>
            </a:r>
            <a:r>
              <a:rPr lang="zh-CN" altLang="en-US" dirty="0" smtClean="0"/>
              <a:t>以上色域的屏幕，不错。</a:t>
            </a:r>
            <a:endParaRPr lang="zh-CN" altLang="en-US" dirty="0" smtClean="0"/>
          </a:p>
          <a:p>
            <a:r>
              <a:rPr lang="en-US" altLang="zh-CN" dirty="0" smtClean="0"/>
              <a:t>65%sRGB </a:t>
            </a:r>
            <a:r>
              <a:rPr lang="zh-CN" altLang="en-US" dirty="0" smtClean="0"/>
              <a:t>或者 </a:t>
            </a:r>
            <a:r>
              <a:rPr lang="en-US" altLang="zh-CN" dirty="0" smtClean="0"/>
              <a:t>45%NTSC </a:t>
            </a:r>
            <a:r>
              <a:rPr lang="zh-CN" altLang="en-US" dirty="0" smtClean="0"/>
              <a:t>以下的话，差劲。</a:t>
            </a:r>
            <a:endParaRPr lang="zh-CN" altLang="en-US" dirty="0" smtClean="0"/>
          </a:p>
          <a:p>
            <a:endParaRPr lang="zh-CN" altLang="en-US" dirty="0"/>
          </a:p>
        </p:txBody>
      </p:sp>
      <p:pic>
        <p:nvPicPr>
          <p:cNvPr id="2" name="图片 1"/>
          <p:cNvPicPr>
            <a:picLocks noChangeAspect="1"/>
          </p:cNvPicPr>
          <p:nvPr/>
        </p:nvPicPr>
        <p:blipFill>
          <a:blip r:embed="rId1"/>
          <a:stretch>
            <a:fillRect/>
          </a:stretch>
        </p:blipFill>
        <p:spPr>
          <a:xfrm>
            <a:off x="8915400" y="891540"/>
            <a:ext cx="3614738" cy="268605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9910" y="1619250"/>
            <a:ext cx="459740" cy="447675"/>
          </a:xfrm>
          <a:prstGeom prst="rect">
            <a:avLst/>
          </a:prstGeom>
          <a:noFill/>
        </p:spPr>
        <p:txBody>
          <a:bodyPr vert="eaVert" wrap="square" rtlCol="0">
            <a:spAutoFit/>
          </a:bodyPr>
          <a:lstStyle/>
          <a:p>
            <a:endParaRPr lang="zh-CN" altLang="en-US" dirty="0"/>
          </a:p>
        </p:txBody>
      </p:sp>
      <p:sp>
        <p:nvSpPr>
          <p:cNvPr id="4" name="矩形 3"/>
          <p:cNvSpPr/>
          <p:nvPr/>
        </p:nvSpPr>
        <p:spPr>
          <a:xfrm>
            <a:off x="895985" y="836930"/>
            <a:ext cx="6178550" cy="922020"/>
          </a:xfrm>
          <a:prstGeom prst="rect">
            <a:avLst/>
          </a:prstGeom>
        </p:spPr>
        <p:txBody>
          <a:bodyPr wrap="square">
            <a:spAutoFit/>
          </a:bodyPr>
          <a:lstStyle/>
          <a:p>
            <a:r>
              <a:rPr lang="zh-CN" altLang="en-US" b="1" dirty="0" smtClean="0"/>
              <a:t>视角</a:t>
            </a:r>
            <a:r>
              <a:rPr lang="zh-CN" altLang="en-US" dirty="0" smtClean="0"/>
              <a:t>：</a:t>
            </a:r>
            <a:r>
              <a:rPr lang="en-US" altLang="zh-CN" dirty="0" smtClean="0"/>
              <a:t>LCD</a:t>
            </a:r>
            <a:r>
              <a:rPr lang="zh-CN" altLang="en-US" dirty="0" smtClean="0"/>
              <a:t>具有一定的可视角度范围，在保证一定对比度前提下，将观察方向与液晶显示器件屏面法线所成的夹角定义为视角。</a:t>
            </a:r>
            <a:endParaRPr lang="zh-CN" altLang="en-US" dirty="0"/>
          </a:p>
        </p:txBody>
      </p:sp>
      <p:pic>
        <p:nvPicPr>
          <p:cNvPr id="4098" name="Picture 2" descr="D:\桌面\PPT\timg (2).jpg"/>
          <p:cNvPicPr>
            <a:picLocks noChangeAspect="1" noChangeArrowheads="1"/>
          </p:cNvPicPr>
          <p:nvPr/>
        </p:nvPicPr>
        <p:blipFill>
          <a:blip r:embed="rId1" cstate="print"/>
          <a:srcRect/>
          <a:stretch>
            <a:fillRect/>
          </a:stretch>
        </p:blipFill>
        <p:spPr bwMode="auto">
          <a:xfrm>
            <a:off x="7074672" y="1092101"/>
            <a:ext cx="5181429" cy="2605715"/>
          </a:xfrm>
          <a:prstGeom prst="rect">
            <a:avLst/>
          </a:prstGeom>
          <a:noFill/>
        </p:spPr>
      </p:pic>
      <p:sp>
        <p:nvSpPr>
          <p:cNvPr id="9" name="TextBox 8"/>
          <p:cNvSpPr txBox="1"/>
          <p:nvPr/>
        </p:nvSpPr>
        <p:spPr>
          <a:xfrm>
            <a:off x="895985" y="1789430"/>
            <a:ext cx="5926455" cy="4741545"/>
          </a:xfrm>
          <a:prstGeom prst="rect">
            <a:avLst/>
          </a:prstGeom>
          <a:noFill/>
        </p:spPr>
        <p:txBody>
          <a:bodyPr wrap="square" rtlCol="0">
            <a:spAutoFit/>
          </a:bodyPr>
          <a:lstStyle/>
          <a:p>
            <a:pPr eaLnBrk="1" latinLnBrk="0" hangingPunct="1">
              <a:lnSpc>
                <a:spcPct val="120000"/>
              </a:lnSpc>
            </a:pPr>
            <a:r>
              <a:rPr lang="zh-CN" altLang="en-US" sz="1400" dirty="0" smtClean="0"/>
              <a:t> </a:t>
            </a:r>
            <a:r>
              <a:rPr lang="zh-CN" altLang="en-US" dirty="0" smtClean="0"/>
              <a:t>     以不同的视角观察液晶屏幕，会出现</a:t>
            </a:r>
            <a:r>
              <a:rPr lang="en-US" altLang="zh-CN" dirty="0" smtClean="0"/>
              <a:t>Color Washout</a:t>
            </a:r>
            <a:r>
              <a:rPr lang="zh-CN" altLang="en-US" dirty="0" smtClean="0"/>
              <a:t>现象，即颜色漂洗现象。</a:t>
            </a:r>
            <a:br>
              <a:rPr lang="zh-CN" altLang="en-US" dirty="0" smtClean="0"/>
            </a:br>
            <a:r>
              <a:rPr lang="zh-CN" altLang="en-US" dirty="0" smtClean="0"/>
              <a:t>      这是因为液晶屏属于背光型显示屏件，其发出的光由液晶模块背后的背光灯提供，必然导致液晶显示屏只有一个最佳的欣赏角度</a:t>
            </a:r>
            <a:r>
              <a:rPr lang="en-US" altLang="zh-CN" dirty="0" smtClean="0"/>
              <a:t>——</a:t>
            </a:r>
            <a:r>
              <a:rPr lang="zh-CN" altLang="en-US" dirty="0" smtClean="0"/>
              <a:t>正视。当你从其他角度观看，由于背光可以穿透旁边的像素而进入人眼，就会造成颜色的失真，不失真的范围就是的可视角度。</a:t>
            </a:r>
            <a:br>
              <a:rPr lang="zh-CN" altLang="en-US" dirty="0" smtClean="0"/>
            </a:br>
            <a:r>
              <a:rPr lang="zh-CN" altLang="en-US" dirty="0" smtClean="0"/>
              <a:t>       液晶显示屏的视角还分为水平视角和垂直视角，目前市场上出售的</a:t>
            </a:r>
            <a:r>
              <a:rPr lang="en-US" altLang="zh-CN" dirty="0" smtClean="0"/>
              <a:t>LCD</a:t>
            </a:r>
            <a:r>
              <a:rPr lang="zh-CN" altLang="en-US" dirty="0" smtClean="0"/>
              <a:t>显示器的可视角度都是左右对称的，但上下就不一定对称了，常常是上下角度小于左右角度。当我们说可视角是左右</a:t>
            </a:r>
            <a:r>
              <a:rPr lang="en-US" altLang="zh-CN" dirty="0" smtClean="0"/>
              <a:t>80</a:t>
            </a:r>
            <a:r>
              <a:rPr lang="zh-CN" altLang="en-US" dirty="0" smtClean="0"/>
              <a:t>度时，表示站在始于屏幕法线（就是显示器正中间的假想线）</a:t>
            </a:r>
            <a:r>
              <a:rPr lang="en-US" altLang="zh-CN" dirty="0" smtClean="0"/>
              <a:t>80</a:t>
            </a:r>
            <a:r>
              <a:rPr lang="zh-CN" altLang="en-US" dirty="0" smtClean="0"/>
              <a:t>度的位置时仍可清晰看见屏幕图像。视角越大，观看的角度越好，液晶显示器也就更具有适用性。</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7606030" y="3874135"/>
            <a:ext cx="4394200" cy="26282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9910" y="1619250"/>
            <a:ext cx="459740" cy="447675"/>
          </a:xfrm>
          <a:prstGeom prst="rect">
            <a:avLst/>
          </a:prstGeom>
          <a:noFill/>
        </p:spPr>
        <p:txBody>
          <a:bodyPr vert="eaVert" wrap="square" rtlCol="0">
            <a:spAutoFit/>
          </a:bodyPr>
          <a:lstStyle/>
          <a:p>
            <a:endParaRPr lang="zh-CN" altLang="en-US" dirty="0"/>
          </a:p>
        </p:txBody>
      </p:sp>
      <p:sp>
        <p:nvSpPr>
          <p:cNvPr id="4" name="矩形 3"/>
          <p:cNvSpPr/>
          <p:nvPr/>
        </p:nvSpPr>
        <p:spPr>
          <a:xfrm>
            <a:off x="884555" y="675640"/>
            <a:ext cx="5222875" cy="2030095"/>
          </a:xfrm>
          <a:prstGeom prst="rect">
            <a:avLst/>
          </a:prstGeom>
        </p:spPr>
        <p:txBody>
          <a:bodyPr wrap="square">
            <a:spAutoFit/>
          </a:bodyPr>
          <a:lstStyle/>
          <a:p>
            <a:pPr>
              <a:lnSpc>
                <a:spcPct val="150000"/>
              </a:lnSpc>
            </a:pPr>
            <a:r>
              <a:rPr lang="en-US" altLang="zh-CN" b="1" dirty="0" smtClean="0"/>
              <a:t>FLICKER</a:t>
            </a:r>
            <a:r>
              <a:rPr lang="zh-CN" altLang="en-US" dirty="0" smtClean="0"/>
              <a:t>：英文中是“闪烁”“忽隐忽现”的意思，广泛的应用在描述画面出现闪烁的现象。</a:t>
            </a:r>
            <a:endParaRPr lang="en-US" altLang="zh-CN" dirty="0" smtClean="0"/>
          </a:p>
          <a:p>
            <a:pPr>
              <a:lnSpc>
                <a:spcPct val="150000"/>
              </a:lnSpc>
            </a:pPr>
            <a:r>
              <a:rPr lang="zh-CN" altLang="zh-CN" dirty="0" smtClean="0"/>
              <a:t>成因∶若第一个画面亮</a:t>
            </a:r>
            <a:r>
              <a:rPr lang="zh-CN" altLang="en-US" dirty="0" smtClean="0"/>
              <a:t>，</a:t>
            </a:r>
            <a:r>
              <a:rPr lang="zh-CN" altLang="zh-CN" dirty="0" smtClean="0"/>
              <a:t>第二个画面暗</a:t>
            </a:r>
            <a:r>
              <a:rPr lang="zh-CN" altLang="en-US" dirty="0" smtClean="0"/>
              <a:t>，</a:t>
            </a:r>
            <a:r>
              <a:rPr lang="zh-CN" altLang="zh-CN" dirty="0" smtClean="0"/>
              <a:t>持续交替则人眼会感觉有闪烁现象。</a:t>
            </a:r>
            <a:endParaRPr lang="zh-CN" altLang="zh-CN" dirty="0" smtClean="0"/>
          </a:p>
          <a:p>
            <a:endParaRPr lang="zh-CN" altLang="en-US" dirty="0"/>
          </a:p>
        </p:txBody>
      </p:sp>
      <p:pic>
        <p:nvPicPr>
          <p:cNvPr id="1027" name="Picture 3"/>
          <p:cNvPicPr>
            <a:picLocks noChangeAspect="1" noChangeArrowheads="1"/>
          </p:cNvPicPr>
          <p:nvPr/>
        </p:nvPicPr>
        <p:blipFill>
          <a:blip r:embed="rId1" cstate="print"/>
          <a:srcRect/>
          <a:stretch>
            <a:fillRect/>
          </a:stretch>
        </p:blipFill>
        <p:spPr bwMode="auto">
          <a:xfrm>
            <a:off x="6956425" y="819149"/>
            <a:ext cx="5038725" cy="1743075"/>
          </a:xfrm>
          <a:prstGeom prst="rect">
            <a:avLst/>
          </a:prstGeom>
          <a:noFill/>
          <a:ln w="9525">
            <a:noFill/>
            <a:miter lim="800000"/>
            <a:headEnd/>
            <a:tailEnd/>
          </a:ln>
        </p:spPr>
      </p:pic>
      <p:sp>
        <p:nvSpPr>
          <p:cNvPr id="7" name="矩形 6"/>
          <p:cNvSpPr/>
          <p:nvPr/>
        </p:nvSpPr>
        <p:spPr>
          <a:xfrm>
            <a:off x="884555" y="2923540"/>
            <a:ext cx="5341938" cy="3415030"/>
          </a:xfrm>
          <a:prstGeom prst="rect">
            <a:avLst/>
          </a:prstGeom>
        </p:spPr>
        <p:txBody>
          <a:bodyPr wrap="square">
            <a:spAutoFit/>
          </a:bodyPr>
          <a:lstStyle/>
          <a:p>
            <a:pPr>
              <a:lnSpc>
                <a:spcPct val="150000"/>
              </a:lnSpc>
            </a:pPr>
            <a:r>
              <a:rPr lang="en-US" altLang="zh-CN" dirty="0" smtClean="0">
                <a:latin typeface="+mn-ea"/>
              </a:rPr>
              <a:t>    </a:t>
            </a:r>
            <a:r>
              <a:rPr lang="zh-CN" altLang="zh-CN" dirty="0" smtClean="0">
                <a:latin typeface="+mn-ea"/>
              </a:rPr>
              <a:t>这样的闪烁来自于</a:t>
            </a:r>
            <a:r>
              <a:rPr lang="en-US" altLang="zh-CN" dirty="0" smtClean="0">
                <a:latin typeface="+mn-ea"/>
              </a:rPr>
              <a:t>Panel</a:t>
            </a:r>
            <a:r>
              <a:rPr lang="zh-CN" altLang="zh-CN" dirty="0" smtClean="0">
                <a:latin typeface="+mn-ea"/>
              </a:rPr>
              <a:t>的驱动方式</a:t>
            </a:r>
            <a:r>
              <a:rPr lang="en-US" altLang="zh-CN" dirty="0" smtClean="0">
                <a:latin typeface="+mn-ea"/>
              </a:rPr>
              <a:t>:</a:t>
            </a:r>
            <a:r>
              <a:rPr lang="zh-CN" altLang="zh-CN" dirty="0" smtClean="0">
                <a:latin typeface="+mn-ea"/>
              </a:rPr>
              <a:t>极性反转</a:t>
            </a:r>
            <a:r>
              <a:rPr lang="zh-CN" altLang="en-US" dirty="0" smtClean="0">
                <a:latin typeface="+mn-ea"/>
              </a:rPr>
              <a:t>。</a:t>
            </a:r>
            <a:r>
              <a:rPr lang="zh-CN" altLang="zh-CN" dirty="0" smtClean="0">
                <a:latin typeface="+mn-ea"/>
              </a:rPr>
              <a:t>极性反转驱动</a:t>
            </a:r>
            <a:r>
              <a:rPr lang="en-US" altLang="zh-CN" dirty="0" smtClean="0">
                <a:latin typeface="+mn-ea"/>
              </a:rPr>
              <a:t>:</a:t>
            </a:r>
            <a:r>
              <a:rPr lang="zh-CN" altLang="en-US" dirty="0" smtClean="0"/>
              <a:t>由于液晶分子有一种特性，就是不能一直固定在某一个电压不变，时间久了，液晶分子会因为特性的破坏，而无法再因应电场的变化来转动，以形成不同的灰阶</a:t>
            </a:r>
            <a:r>
              <a:rPr lang="zh-CN" altLang="en-US" dirty="0" smtClean="0">
                <a:latin typeface="+mn-ea"/>
              </a:rPr>
              <a:t>。</a:t>
            </a:r>
            <a:r>
              <a:rPr lang="zh-CN" altLang="zh-CN" dirty="0" smtClean="0">
                <a:latin typeface="+mn-ea"/>
              </a:rPr>
              <a:t>因此驱动电压须以某种顺序改变极性。一般有四种方法</a:t>
            </a:r>
            <a:r>
              <a:rPr lang="zh-CN" altLang="en-US" dirty="0" smtClean="0">
                <a:latin typeface="+mn-ea"/>
              </a:rPr>
              <a:t>：</a:t>
            </a:r>
            <a:endParaRPr lang="zh-CN" altLang="en-US" dirty="0" smtClean="0">
              <a:latin typeface="+mn-ea"/>
            </a:endParaRPr>
          </a:p>
          <a:p>
            <a:pPr>
              <a:lnSpc>
                <a:spcPct val="150000"/>
              </a:lnSpc>
            </a:pPr>
            <a:endParaRPr lang="zh-CN" altLang="en-US" dirty="0" smtClean="0">
              <a:latin typeface="+mn-ea"/>
            </a:endParaRPr>
          </a:p>
          <a:p>
            <a:pPr>
              <a:lnSpc>
                <a:spcPct val="150000"/>
              </a:lnSpc>
            </a:pPr>
            <a:r>
              <a:rPr lang="zh-CN" altLang="en-US" dirty="0" smtClean="0">
                <a:latin typeface="+mn-ea"/>
              </a:rPr>
              <a:t> 帧反转     行反转      列反转      点反转 </a:t>
            </a:r>
            <a:endParaRPr lang="en-US" altLang="zh-CN" dirty="0" smtClean="0">
              <a:latin typeface="+mn-ea"/>
            </a:endParaRPr>
          </a:p>
        </p:txBody>
      </p:sp>
      <p:pic>
        <p:nvPicPr>
          <p:cNvPr id="8" name="Picture 8"/>
          <p:cNvPicPr>
            <a:picLocks noChangeAspect="1" noChangeArrowheads="1"/>
          </p:cNvPicPr>
          <p:nvPr/>
        </p:nvPicPr>
        <p:blipFill>
          <a:blip r:embed="rId2" cstate="print"/>
          <a:srcRect/>
          <a:stretch>
            <a:fillRect/>
          </a:stretch>
        </p:blipFill>
        <p:spPr bwMode="auto">
          <a:xfrm>
            <a:off x="6956425" y="2933700"/>
            <a:ext cx="5114925" cy="35619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4"/>
          <p:cNvCxnSpPr>
            <a:cxnSpLocks noChangeAspect="1"/>
          </p:cNvCxnSpPr>
          <p:nvPr/>
        </p:nvCxnSpPr>
        <p:spPr>
          <a:xfrm rot="5400000">
            <a:off x="296989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791200" y="1270000"/>
            <a:ext cx="406400" cy="3969385"/>
          </a:xfrm>
          <a:prstGeom prst="rect">
            <a:avLst/>
          </a:prstGeom>
          <a:noFill/>
        </p:spPr>
        <p:txBody>
          <a:bodyPr wrap="square" rtlCol="0">
            <a:spAutoFit/>
          </a:bodyPr>
          <a:lstStyle/>
          <a:p>
            <a:r>
              <a:rPr lang="zh-CN" altLang="en-US" sz="3600" dirty="0" smtClean="0"/>
              <a:t>使用的测试仪器</a:t>
            </a:r>
            <a:endParaRPr lang="zh-CN" altLang="en-US" sz="3600" dirty="0"/>
          </a:p>
        </p:txBody>
      </p:sp>
      <p:cxnSp>
        <p:nvCxnSpPr>
          <p:cNvPr id="5" name="直接连接符 4"/>
          <p:cNvCxnSpPr>
            <a:cxnSpLocks noChangeAspect="1"/>
          </p:cNvCxnSpPr>
          <p:nvPr/>
        </p:nvCxnSpPr>
        <p:spPr>
          <a:xfrm rot="5400000">
            <a:off x="418417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9910" y="1619250"/>
            <a:ext cx="459740" cy="447675"/>
          </a:xfrm>
          <a:prstGeom prst="rect">
            <a:avLst/>
          </a:prstGeom>
          <a:noFill/>
        </p:spPr>
        <p:txBody>
          <a:bodyPr vert="eaVert" wrap="square" rtlCol="0">
            <a:spAutoFit/>
          </a:bodyPr>
          <a:lstStyle/>
          <a:p>
            <a:endParaRPr lang="zh-CN" altLang="en-US" dirty="0"/>
          </a:p>
        </p:txBody>
      </p:sp>
      <p:sp>
        <p:nvSpPr>
          <p:cNvPr id="10" name="TextBox 9"/>
          <p:cNvSpPr txBox="1"/>
          <p:nvPr/>
        </p:nvSpPr>
        <p:spPr>
          <a:xfrm>
            <a:off x="3762691" y="537835"/>
            <a:ext cx="3209925" cy="521970"/>
          </a:xfrm>
          <a:prstGeom prst="rect">
            <a:avLst/>
          </a:prstGeom>
          <a:noFill/>
        </p:spPr>
        <p:txBody>
          <a:bodyPr wrap="square" rtlCol="0">
            <a:spAutoFit/>
          </a:bodyPr>
          <a:lstStyle/>
          <a:p>
            <a:r>
              <a:rPr lang="en-US" altLang="zh-CN" sz="2800" dirty="0" smtClean="0">
                <a:latin typeface="+mn-ea"/>
                <a:ea typeface="+mn-ea"/>
              </a:rPr>
              <a:t>CA-310</a:t>
            </a:r>
            <a:r>
              <a:rPr lang="zh-CN" altLang="en-US" sz="2800" dirty="0" smtClean="0">
                <a:latin typeface="+mn-ea"/>
                <a:ea typeface="+mn-ea"/>
              </a:rPr>
              <a:t>色彩分析仪</a:t>
            </a:r>
            <a:endParaRPr lang="zh-CN" altLang="en-US" sz="2800" dirty="0">
              <a:latin typeface="+mn-ea"/>
              <a:ea typeface="+mn-ea"/>
            </a:endParaRPr>
          </a:p>
        </p:txBody>
      </p:sp>
      <p:pic>
        <p:nvPicPr>
          <p:cNvPr id="11" name="Picture 2"/>
          <p:cNvPicPr>
            <a:picLocks noChangeAspect="1" noChangeArrowheads="1"/>
          </p:cNvPicPr>
          <p:nvPr/>
        </p:nvPicPr>
        <p:blipFill>
          <a:blip r:embed="rId1" cstate="print"/>
          <a:srcRect/>
          <a:stretch>
            <a:fillRect/>
          </a:stretch>
        </p:blipFill>
        <p:spPr bwMode="auto">
          <a:xfrm>
            <a:off x="7372349" y="1243070"/>
            <a:ext cx="4595810" cy="5546667"/>
          </a:xfrm>
          <a:prstGeom prst="rect">
            <a:avLst/>
          </a:prstGeom>
          <a:noFill/>
          <a:ln w="9525">
            <a:noFill/>
            <a:miter lim="800000"/>
            <a:headEnd/>
            <a:tailEnd/>
          </a:ln>
        </p:spPr>
      </p:pic>
      <p:pic>
        <p:nvPicPr>
          <p:cNvPr id="5123" name="Picture 3"/>
          <p:cNvPicPr>
            <a:picLocks noChangeAspect="1" noChangeArrowheads="1"/>
          </p:cNvPicPr>
          <p:nvPr/>
        </p:nvPicPr>
        <p:blipFill>
          <a:blip r:embed="rId2" cstate="print"/>
          <a:srcRect/>
          <a:stretch>
            <a:fillRect/>
          </a:stretch>
        </p:blipFill>
        <p:spPr bwMode="auto">
          <a:xfrm>
            <a:off x="1214436" y="1243070"/>
            <a:ext cx="5643563" cy="140970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1214436" y="2771775"/>
            <a:ext cx="5643563" cy="1938338"/>
          </a:xfrm>
          <a:prstGeom prst="rect">
            <a:avLst/>
          </a:prstGeom>
          <a:noFill/>
          <a:ln w="9525">
            <a:noFill/>
            <a:miter lim="800000"/>
            <a:headEnd/>
            <a:tailEnd/>
          </a:ln>
        </p:spPr>
      </p:pic>
      <p:pic>
        <p:nvPicPr>
          <p:cNvPr id="5125" name="Picture 5"/>
          <p:cNvPicPr>
            <a:picLocks noChangeAspect="1" noChangeArrowheads="1"/>
          </p:cNvPicPr>
          <p:nvPr/>
        </p:nvPicPr>
        <p:blipFill>
          <a:blip r:embed="rId4" cstate="print"/>
          <a:srcRect/>
          <a:stretch>
            <a:fillRect/>
          </a:stretch>
        </p:blipFill>
        <p:spPr bwMode="auto">
          <a:xfrm>
            <a:off x="1214436" y="4872831"/>
            <a:ext cx="5643563" cy="1916906"/>
          </a:xfrm>
          <a:prstGeom prst="rect">
            <a:avLst/>
          </a:prstGeom>
          <a:noFill/>
          <a:ln w="9525">
            <a:noFill/>
            <a:miter lim="800000"/>
            <a:headEnd/>
            <a:tailEnd/>
          </a:ln>
        </p:spPr>
      </p:pic>
      <p:cxnSp>
        <p:nvCxnSpPr>
          <p:cNvPr id="31" name="直接箭头连接符 30"/>
          <p:cNvCxnSpPr/>
          <p:nvPr/>
        </p:nvCxnSpPr>
        <p:spPr>
          <a:xfrm flipH="1" flipV="1">
            <a:off x="6972301" y="2066925"/>
            <a:ext cx="2162174" cy="1485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6858001" y="3800561"/>
            <a:ext cx="1400174" cy="9095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6857999" y="5638886"/>
            <a:ext cx="704851" cy="438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82105" y="691723"/>
            <a:ext cx="2743200" cy="368300"/>
          </a:xfrm>
          <a:prstGeom prst="rect">
            <a:avLst/>
          </a:prstGeom>
          <a:noFill/>
        </p:spPr>
        <p:txBody>
          <a:bodyPr wrap="square" rtlCol="0">
            <a:spAutoFit/>
          </a:bodyPr>
          <a:lstStyle/>
          <a:p>
            <a:r>
              <a:rPr lang="en-US" altLang="zh-CN" dirty="0" smtClean="0"/>
              <a:t>—</a:t>
            </a:r>
            <a:r>
              <a:rPr lang="en-US" altLang="zh-CN" sz="1200" dirty="0" smtClean="0"/>
              <a:t>KONICA MINOLTA, INC.</a:t>
            </a:r>
            <a:endParaRPr lang="zh-CN" altLang="en-US" sz="12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9910" y="1619250"/>
            <a:ext cx="459740" cy="447675"/>
          </a:xfrm>
          <a:prstGeom prst="rect">
            <a:avLst/>
          </a:prstGeom>
          <a:noFill/>
        </p:spPr>
        <p:txBody>
          <a:bodyPr vert="eaVert" wrap="square" rtlCol="0">
            <a:spAutoFit/>
          </a:bodyPr>
          <a:lstStyle/>
          <a:p>
            <a:endParaRPr lang="zh-CN" altLang="en-US" dirty="0"/>
          </a:p>
        </p:txBody>
      </p:sp>
      <p:pic>
        <p:nvPicPr>
          <p:cNvPr id="1027" name="Picture 3"/>
          <p:cNvPicPr>
            <a:picLocks noChangeAspect="1" noChangeArrowheads="1"/>
          </p:cNvPicPr>
          <p:nvPr/>
        </p:nvPicPr>
        <p:blipFill>
          <a:blip r:embed="rId1" cstate="print"/>
          <a:srcRect/>
          <a:stretch>
            <a:fillRect/>
          </a:stretch>
        </p:blipFill>
        <p:spPr bwMode="auto">
          <a:xfrm>
            <a:off x="1574482" y="2952749"/>
            <a:ext cx="4673918" cy="2073592"/>
          </a:xfrm>
          <a:prstGeom prst="rect">
            <a:avLst/>
          </a:prstGeom>
          <a:noFill/>
          <a:ln w="9525">
            <a:noFill/>
            <a:miter lim="800000"/>
            <a:headEnd/>
            <a:tailEnd/>
          </a:ln>
        </p:spPr>
      </p:pic>
      <p:pic>
        <p:nvPicPr>
          <p:cNvPr id="1028" name="Picture 4"/>
          <p:cNvPicPr>
            <a:picLocks noChangeAspect="1" noChangeArrowheads="1"/>
          </p:cNvPicPr>
          <p:nvPr/>
        </p:nvPicPr>
        <p:blipFill>
          <a:blip r:embed="rId2" cstate="print"/>
          <a:srcRect/>
          <a:stretch>
            <a:fillRect/>
          </a:stretch>
        </p:blipFill>
        <p:spPr bwMode="auto">
          <a:xfrm>
            <a:off x="1574482" y="5026341"/>
            <a:ext cx="4673918" cy="1940242"/>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a:off x="1574482" y="869372"/>
            <a:ext cx="4673918" cy="2083377"/>
          </a:xfrm>
          <a:prstGeom prst="rect">
            <a:avLst/>
          </a:prstGeom>
          <a:noFill/>
          <a:ln w="9525">
            <a:noFill/>
            <a:miter lim="800000"/>
            <a:headEnd/>
            <a:tailEnd/>
          </a:ln>
        </p:spPr>
      </p:pic>
      <p:sp>
        <p:nvSpPr>
          <p:cNvPr id="9" name="TextBox 8"/>
          <p:cNvSpPr txBox="1"/>
          <p:nvPr/>
        </p:nvSpPr>
        <p:spPr>
          <a:xfrm>
            <a:off x="7134225" y="1619250"/>
            <a:ext cx="1571625" cy="645160"/>
          </a:xfrm>
          <a:prstGeom prst="rect">
            <a:avLst/>
          </a:prstGeom>
          <a:noFill/>
        </p:spPr>
        <p:txBody>
          <a:bodyPr wrap="square" rtlCol="0">
            <a:spAutoFit/>
          </a:bodyPr>
          <a:lstStyle/>
          <a:p>
            <a:r>
              <a:rPr lang="en-US" altLang="zh-CN" dirty="0" smtClean="0"/>
              <a:t>X ,Y</a:t>
            </a:r>
            <a:r>
              <a:rPr lang="zh-CN" altLang="en-US" dirty="0" smtClean="0"/>
              <a:t>：色坐标</a:t>
            </a:r>
            <a:endParaRPr lang="en-US" altLang="zh-CN" dirty="0" smtClean="0"/>
          </a:p>
          <a:p>
            <a:r>
              <a:rPr lang="en-US" altLang="zh-CN" dirty="0" smtClean="0"/>
              <a:t>LV   </a:t>
            </a:r>
            <a:r>
              <a:rPr lang="zh-CN" altLang="en-US" dirty="0" smtClean="0"/>
              <a:t>：亮度</a:t>
            </a:r>
            <a:endParaRPr lang="zh-CN" altLang="en-US" dirty="0"/>
          </a:p>
        </p:txBody>
      </p:sp>
      <p:sp>
        <p:nvSpPr>
          <p:cNvPr id="10" name="TextBox 9"/>
          <p:cNvSpPr txBox="1"/>
          <p:nvPr/>
        </p:nvSpPr>
        <p:spPr>
          <a:xfrm>
            <a:off x="7134225" y="3514725"/>
            <a:ext cx="1885950" cy="368300"/>
          </a:xfrm>
          <a:prstGeom prst="rect">
            <a:avLst/>
          </a:prstGeom>
          <a:noFill/>
        </p:spPr>
        <p:txBody>
          <a:bodyPr wrap="square" rtlCol="0">
            <a:spAutoFit/>
          </a:bodyPr>
          <a:lstStyle/>
          <a:p>
            <a:r>
              <a:rPr lang="en-US" altLang="zh-CN" dirty="0" smtClean="0"/>
              <a:t>T</a:t>
            </a:r>
            <a:r>
              <a:rPr lang="zh-CN" altLang="en-US" dirty="0" smtClean="0"/>
              <a:t>：色温</a:t>
            </a:r>
            <a:endParaRPr lang="zh-CN" altLang="en-US" dirty="0"/>
          </a:p>
        </p:txBody>
      </p:sp>
      <p:sp>
        <p:nvSpPr>
          <p:cNvPr id="12" name="TextBox 11"/>
          <p:cNvSpPr txBox="1"/>
          <p:nvPr/>
        </p:nvSpPr>
        <p:spPr>
          <a:xfrm>
            <a:off x="7362825" y="5610225"/>
            <a:ext cx="1343025" cy="368300"/>
          </a:xfrm>
          <a:prstGeom prst="rect">
            <a:avLst/>
          </a:prstGeom>
          <a:noFill/>
        </p:spPr>
        <p:txBody>
          <a:bodyPr wrap="square" rtlCol="0">
            <a:spAutoFit/>
          </a:bodyPr>
          <a:lstStyle/>
          <a:p>
            <a:r>
              <a:rPr lang="en-US" altLang="zh-CN" dirty="0" err="1" smtClean="0"/>
              <a:t>FLIC:flicker</a:t>
            </a:r>
            <a:endParaRPr lang="en-US" altLang="zh-CN"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9910" y="1619250"/>
            <a:ext cx="459740" cy="447675"/>
          </a:xfrm>
          <a:prstGeom prst="rect">
            <a:avLst/>
          </a:prstGeom>
          <a:noFill/>
        </p:spPr>
        <p:txBody>
          <a:bodyPr vert="eaVert" wrap="square" rtlCol="0">
            <a:spAutoFit/>
          </a:bodyPr>
          <a:lstStyle/>
          <a:p>
            <a:endParaRPr lang="zh-CN" altLang="en-US" dirty="0"/>
          </a:p>
        </p:txBody>
      </p:sp>
      <p:pic>
        <p:nvPicPr>
          <p:cNvPr id="2050" name="Picture 2"/>
          <p:cNvPicPr>
            <a:picLocks noChangeArrowheads="1"/>
          </p:cNvPicPr>
          <p:nvPr/>
        </p:nvPicPr>
        <p:blipFill>
          <a:blip r:embed="rId1" cstate="print"/>
          <a:srcRect/>
          <a:stretch>
            <a:fillRect/>
          </a:stretch>
        </p:blipFill>
        <p:spPr bwMode="auto">
          <a:xfrm>
            <a:off x="907825" y="1165075"/>
            <a:ext cx="3672000" cy="5610225"/>
          </a:xfrm>
          <a:prstGeom prst="rect">
            <a:avLst/>
          </a:prstGeom>
          <a:noFill/>
          <a:ln w="9525">
            <a:noFill/>
            <a:miter lim="800000"/>
            <a:headEnd/>
            <a:tailEnd/>
          </a:ln>
        </p:spPr>
      </p:pic>
      <p:pic>
        <p:nvPicPr>
          <p:cNvPr id="2051" name="Picture 3"/>
          <p:cNvPicPr>
            <a:picLocks noChangeArrowheads="1"/>
          </p:cNvPicPr>
          <p:nvPr/>
        </p:nvPicPr>
        <p:blipFill>
          <a:blip r:embed="rId2" cstate="print"/>
          <a:srcRect/>
          <a:stretch>
            <a:fillRect/>
          </a:stretch>
        </p:blipFill>
        <p:spPr bwMode="auto">
          <a:xfrm>
            <a:off x="4741750" y="1165075"/>
            <a:ext cx="3672000" cy="5619600"/>
          </a:xfrm>
          <a:prstGeom prst="rect">
            <a:avLst/>
          </a:prstGeom>
          <a:noFill/>
          <a:ln w="9525">
            <a:noFill/>
            <a:miter lim="800000"/>
            <a:headEnd/>
            <a:tailEnd/>
          </a:ln>
        </p:spPr>
      </p:pic>
      <p:sp>
        <p:nvSpPr>
          <p:cNvPr id="8" name="TextBox 7"/>
          <p:cNvSpPr txBox="1"/>
          <p:nvPr/>
        </p:nvSpPr>
        <p:spPr>
          <a:xfrm>
            <a:off x="3152775" y="622845"/>
            <a:ext cx="5937250" cy="460375"/>
          </a:xfrm>
          <a:prstGeom prst="rect">
            <a:avLst/>
          </a:prstGeom>
          <a:noFill/>
        </p:spPr>
        <p:txBody>
          <a:bodyPr wrap="square" rtlCol="0">
            <a:spAutoFit/>
          </a:bodyPr>
          <a:lstStyle/>
          <a:p>
            <a:r>
              <a:rPr lang="zh-CN" altLang="zh-CN" sz="2400" dirty="0" smtClean="0"/>
              <a:t>与</a:t>
            </a:r>
            <a:r>
              <a:rPr lang="en-US" altLang="zh-CN" sz="2400" dirty="0" smtClean="0"/>
              <a:t>CA-310</a:t>
            </a:r>
            <a:r>
              <a:rPr lang="zh-CN" altLang="zh-CN" sz="2400" dirty="0" smtClean="0"/>
              <a:t>配套的电脑端软件</a:t>
            </a:r>
            <a:r>
              <a:rPr lang="en-US" altLang="zh-CN" sz="2400" dirty="0" smtClean="0"/>
              <a:t>Sample_Color</a:t>
            </a:r>
            <a:endParaRPr lang="zh-CN" altLang="en-US" sz="2400" dirty="0"/>
          </a:p>
        </p:txBody>
      </p:sp>
      <p:pic>
        <p:nvPicPr>
          <p:cNvPr id="2053" name="Picture 5"/>
          <p:cNvPicPr>
            <a:picLocks noChangeArrowheads="1"/>
          </p:cNvPicPr>
          <p:nvPr/>
        </p:nvPicPr>
        <p:blipFill>
          <a:blip r:embed="rId3" cstate="print"/>
          <a:srcRect/>
          <a:stretch>
            <a:fillRect/>
          </a:stretch>
        </p:blipFill>
        <p:spPr bwMode="auto">
          <a:xfrm>
            <a:off x="8532813" y="1165074"/>
            <a:ext cx="3672000" cy="558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7D9BB5D0-35E4-459D-AEF3-FE4D7C45CC19}" type="slidenum">
              <a:rPr lang="zh-CN" altLang="en-US" smtClean="0"/>
            </a:fld>
            <a:endParaRPr lang="zh-CN" altLang="en-US"/>
          </a:p>
        </p:txBody>
      </p:sp>
      <p:sp>
        <p:nvSpPr>
          <p:cNvPr id="3" name="文本框 2"/>
          <p:cNvSpPr txBox="1"/>
          <p:nvPr/>
        </p:nvSpPr>
        <p:spPr>
          <a:xfrm>
            <a:off x="514350" y="1181100"/>
            <a:ext cx="11758295" cy="922020"/>
          </a:xfrm>
          <a:prstGeom prst="rect">
            <a:avLst/>
          </a:prstGeom>
          <a:noFill/>
        </p:spPr>
        <p:txBody>
          <a:bodyPr wrap="square" rtlCol="0" anchor="t">
            <a:spAutoFit/>
          </a:bodyPr>
          <a:p>
            <a:pPr eaLnBrk="1" latinLnBrk="0" hangingPunct="1">
              <a:lnSpc>
                <a:spcPct val="150000"/>
              </a:lnSpc>
            </a:pPr>
            <a:r>
              <a:rPr lang="zh-CN" altLang="en-US"/>
              <a:t>CA-310升级型号，支持HDR、广色域和OLED等新型显示测量的新一代色彩分析仪。具有“自动零位校准（开机后测量）”、“直观的7英寸彩色显示器”、“多种语言支持”和“锂电池</a:t>
            </a:r>
            <a:r>
              <a:rPr lang="en-US" altLang="zh-CN"/>
              <a:t>”等特点</a:t>
            </a:r>
            <a:r>
              <a:rPr lang="zh-CN" altLang="en-US"/>
              <a:t>。</a:t>
            </a:r>
            <a:endParaRPr lang="zh-CN" altLang="en-US"/>
          </a:p>
        </p:txBody>
      </p:sp>
      <p:sp>
        <p:nvSpPr>
          <p:cNvPr id="6" name="文本框 5"/>
          <p:cNvSpPr txBox="1"/>
          <p:nvPr/>
        </p:nvSpPr>
        <p:spPr>
          <a:xfrm>
            <a:off x="5690235" y="531495"/>
            <a:ext cx="3988435" cy="583565"/>
          </a:xfrm>
          <a:prstGeom prst="rect">
            <a:avLst/>
          </a:prstGeom>
          <a:noFill/>
        </p:spPr>
        <p:txBody>
          <a:bodyPr wrap="square" rtlCol="0">
            <a:spAutoFit/>
          </a:bodyPr>
          <a:p>
            <a:r>
              <a:rPr lang="en-US" altLang="zh-CN" sz="3200"/>
              <a:t>CA-410</a:t>
            </a:r>
            <a:endParaRPr lang="en-US" altLang="zh-CN" sz="3200"/>
          </a:p>
        </p:txBody>
      </p:sp>
      <p:pic>
        <p:nvPicPr>
          <p:cNvPr id="7" name="图片 6"/>
          <p:cNvPicPr>
            <a:picLocks noChangeAspect="1"/>
          </p:cNvPicPr>
          <p:nvPr/>
        </p:nvPicPr>
        <p:blipFill>
          <a:blip r:embed="rId1"/>
          <a:stretch>
            <a:fillRect/>
          </a:stretch>
        </p:blipFill>
        <p:spPr>
          <a:xfrm>
            <a:off x="250825" y="2103120"/>
            <a:ext cx="7077075" cy="4438650"/>
          </a:xfrm>
          <a:prstGeom prst="rect">
            <a:avLst/>
          </a:prstGeom>
        </p:spPr>
      </p:pic>
      <p:pic>
        <p:nvPicPr>
          <p:cNvPr id="8" name="图片 7"/>
          <p:cNvPicPr>
            <a:picLocks noChangeAspect="1"/>
          </p:cNvPicPr>
          <p:nvPr/>
        </p:nvPicPr>
        <p:blipFill>
          <a:blip r:embed="rId2"/>
          <a:stretch>
            <a:fillRect/>
          </a:stretch>
        </p:blipFill>
        <p:spPr>
          <a:xfrm>
            <a:off x="7327900" y="3930015"/>
            <a:ext cx="5250815" cy="2844800"/>
          </a:xfrm>
          <a:prstGeom prst="rect">
            <a:avLst/>
          </a:prstGeom>
        </p:spPr>
      </p:pic>
      <p:pic>
        <p:nvPicPr>
          <p:cNvPr id="9" name="图片 8"/>
          <p:cNvPicPr>
            <a:picLocks noChangeAspect="1"/>
          </p:cNvPicPr>
          <p:nvPr/>
        </p:nvPicPr>
        <p:blipFill>
          <a:blip r:embed="rId3"/>
          <a:stretch>
            <a:fillRect/>
          </a:stretch>
        </p:blipFill>
        <p:spPr>
          <a:xfrm>
            <a:off x="7566025" y="6077585"/>
            <a:ext cx="2084070" cy="186055"/>
          </a:xfrm>
          <a:prstGeom prst="rect">
            <a:avLst/>
          </a:prstGeom>
        </p:spPr>
      </p:pic>
      <p:pic>
        <p:nvPicPr>
          <p:cNvPr id="14" name="图片 13"/>
          <p:cNvPicPr>
            <a:picLocks noChangeAspect="1"/>
          </p:cNvPicPr>
          <p:nvPr/>
        </p:nvPicPr>
        <p:blipFill>
          <a:blip r:embed="rId4"/>
          <a:stretch>
            <a:fillRect/>
          </a:stretch>
        </p:blipFill>
        <p:spPr>
          <a:xfrm>
            <a:off x="10217785" y="6077585"/>
            <a:ext cx="1988185" cy="1866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7D9BB5D0-35E4-459D-AEF3-FE4D7C45CC19}"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336665" y="3873500"/>
            <a:ext cx="5286233" cy="3328988"/>
          </a:xfrm>
          <a:prstGeom prst="rect">
            <a:avLst/>
          </a:prstGeom>
        </p:spPr>
      </p:pic>
      <p:pic>
        <p:nvPicPr>
          <p:cNvPr id="6" name="图片 5"/>
          <p:cNvPicPr>
            <a:picLocks noChangeAspect="1"/>
          </p:cNvPicPr>
          <p:nvPr/>
        </p:nvPicPr>
        <p:blipFill>
          <a:blip r:embed="rId2"/>
          <a:stretch>
            <a:fillRect/>
          </a:stretch>
        </p:blipFill>
        <p:spPr>
          <a:xfrm>
            <a:off x="6294120" y="614045"/>
            <a:ext cx="5371831" cy="3319463"/>
          </a:xfrm>
          <a:prstGeom prst="rect">
            <a:avLst/>
          </a:prstGeom>
        </p:spPr>
      </p:pic>
      <p:pic>
        <p:nvPicPr>
          <p:cNvPr id="13" name="图片 12"/>
          <p:cNvPicPr>
            <a:picLocks noChangeAspect="1"/>
          </p:cNvPicPr>
          <p:nvPr/>
        </p:nvPicPr>
        <p:blipFill>
          <a:blip r:embed="rId3"/>
          <a:stretch>
            <a:fillRect/>
          </a:stretch>
        </p:blipFill>
        <p:spPr>
          <a:xfrm>
            <a:off x="327660" y="614045"/>
            <a:ext cx="590550" cy="681038"/>
          </a:xfrm>
          <a:prstGeom prst="rect">
            <a:avLst/>
          </a:prstGeom>
        </p:spPr>
      </p:pic>
      <p:pic>
        <p:nvPicPr>
          <p:cNvPr id="12" name="图片 11"/>
          <p:cNvPicPr>
            <a:picLocks noChangeAspect="1"/>
          </p:cNvPicPr>
          <p:nvPr/>
        </p:nvPicPr>
        <p:blipFill>
          <a:blip r:embed="rId4"/>
          <a:stretch>
            <a:fillRect/>
          </a:stretch>
        </p:blipFill>
        <p:spPr>
          <a:xfrm>
            <a:off x="1163320" y="614045"/>
            <a:ext cx="4029496" cy="3253740"/>
          </a:xfrm>
          <a:prstGeom prst="rect">
            <a:avLst/>
          </a:prstGeom>
        </p:spPr>
      </p:pic>
      <p:pic>
        <p:nvPicPr>
          <p:cNvPr id="16" name="图片 15"/>
          <p:cNvPicPr>
            <a:picLocks noChangeAspect="1"/>
          </p:cNvPicPr>
          <p:nvPr/>
        </p:nvPicPr>
        <p:blipFill>
          <a:blip r:embed="rId5"/>
          <a:stretch>
            <a:fillRect/>
          </a:stretch>
        </p:blipFill>
        <p:spPr>
          <a:xfrm>
            <a:off x="419100" y="3873500"/>
            <a:ext cx="4846320" cy="33096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idx="4294967295"/>
          </p:nvPr>
        </p:nvSpPr>
        <p:spPr>
          <a:xfrm>
            <a:off x="800100" y="941705"/>
            <a:ext cx="6908800" cy="582295"/>
          </a:xfrm>
        </p:spPr>
        <p:txBody>
          <a:bodyPr>
            <a:normAutofit fontScale="90000"/>
          </a:bodyPr>
          <a:lstStyle/>
          <a:p>
            <a:pPr eaLnBrk="1" hangingPunct="1">
              <a:defRPr/>
            </a:pPr>
            <a:r>
              <a:rPr lang="zh-CN" altLang="en-US" sz="4400" dirty="0" smtClean="0">
                <a:solidFill>
                  <a:srgbClr val="000000"/>
                </a:solidFill>
                <a:effectLst>
                  <a:outerShdw blurRad="38100" dist="38100" dir="2700000" algn="tl">
                    <a:srgbClr val="C0C0C0"/>
                  </a:outerShdw>
                </a:effectLst>
                <a:ea typeface="宋体" panose="02010600030101010101" pitchFamily="2" charset="-122"/>
              </a:rPr>
              <a:t>内容</a:t>
            </a:r>
            <a:endParaRPr lang="en-US" altLang="zh-CN" sz="4400" dirty="0" smtClean="0">
              <a:solidFill>
                <a:srgbClr val="000000"/>
              </a:solidFill>
              <a:effectLst>
                <a:outerShdw blurRad="38100" dist="38100" dir="2700000" algn="tl">
                  <a:srgbClr val="C0C0C0"/>
                </a:outerShdw>
              </a:effectLst>
              <a:ea typeface="宋体" panose="02010600030101010101" pitchFamily="2" charset="-122"/>
            </a:endParaRPr>
          </a:p>
        </p:txBody>
      </p:sp>
      <p:sp>
        <p:nvSpPr>
          <p:cNvPr id="21" name="TextBox 20"/>
          <p:cNvSpPr txBox="1"/>
          <p:nvPr/>
        </p:nvSpPr>
        <p:spPr>
          <a:xfrm>
            <a:off x="1876425" y="1123949"/>
            <a:ext cx="8448675" cy="5631180"/>
          </a:xfrm>
          <a:prstGeom prst="rect">
            <a:avLst/>
          </a:prstGeom>
          <a:noFill/>
        </p:spPr>
        <p:txBody>
          <a:bodyPr wrap="square" rtlCol="0">
            <a:spAutoFit/>
          </a:bodyPr>
          <a:lstStyle/>
          <a:p>
            <a:pPr>
              <a:lnSpc>
                <a:spcPct val="200000"/>
              </a:lnSpc>
            </a:pPr>
            <a:r>
              <a:rPr lang="zh-CN" altLang="en-US" sz="3600" dirty="0" smtClean="0">
                <a:latin typeface="+mn-ea"/>
                <a:ea typeface="+mn-ea"/>
              </a:rPr>
              <a:t>一、屏幕的相关分类</a:t>
            </a:r>
            <a:endParaRPr lang="en-US" altLang="zh-CN" sz="3600" dirty="0" smtClean="0">
              <a:latin typeface="+mn-ea"/>
              <a:ea typeface="+mn-ea"/>
            </a:endParaRPr>
          </a:p>
          <a:p>
            <a:pPr>
              <a:lnSpc>
                <a:spcPct val="200000"/>
              </a:lnSpc>
            </a:pPr>
            <a:r>
              <a:rPr lang="zh-CN" altLang="en-US" sz="3600" dirty="0" smtClean="0">
                <a:latin typeface="+mn-ea"/>
                <a:ea typeface="+mn-ea"/>
              </a:rPr>
              <a:t>二、屏幕的</a:t>
            </a:r>
            <a:r>
              <a:rPr lang="zh-CN" altLang="en-US" sz="3600" dirty="0" smtClean="0">
                <a:latin typeface="+mn-ea"/>
                <a:ea typeface="+mn-ea"/>
                <a:sym typeface="+mn-ea"/>
              </a:rPr>
              <a:t>客观参数</a:t>
            </a:r>
            <a:endParaRPr lang="zh-CN" altLang="en-US" sz="3600" dirty="0" smtClean="0">
              <a:latin typeface="+mn-ea"/>
              <a:ea typeface="+mn-ea"/>
              <a:sym typeface="+mn-ea"/>
            </a:endParaRPr>
          </a:p>
          <a:p>
            <a:pPr>
              <a:lnSpc>
                <a:spcPct val="200000"/>
              </a:lnSpc>
            </a:pPr>
            <a:r>
              <a:rPr lang="zh-CN" altLang="en-US" sz="3600" dirty="0" smtClean="0">
                <a:latin typeface="+mn-ea"/>
                <a:ea typeface="+mn-ea"/>
              </a:rPr>
              <a:t>三、使用的</a:t>
            </a:r>
            <a:r>
              <a:rPr lang="zh-CN" altLang="en-US" sz="3600" dirty="0" smtClean="0">
                <a:latin typeface="+mn-ea"/>
                <a:ea typeface="+mn-ea"/>
                <a:sym typeface="+mn-ea"/>
              </a:rPr>
              <a:t>测试仪器</a:t>
            </a:r>
            <a:endParaRPr lang="en-US" altLang="zh-CN" sz="3600" dirty="0" smtClean="0">
              <a:latin typeface="+mn-ea"/>
              <a:ea typeface="+mn-ea"/>
            </a:endParaRPr>
          </a:p>
          <a:p>
            <a:pPr>
              <a:lnSpc>
                <a:spcPct val="200000"/>
              </a:lnSpc>
            </a:pPr>
            <a:r>
              <a:rPr lang="zh-CN" altLang="en-US" sz="3600" dirty="0" smtClean="0">
                <a:latin typeface="+mn-ea"/>
                <a:ea typeface="+mn-ea"/>
              </a:rPr>
              <a:t>四、测试的</a:t>
            </a:r>
            <a:r>
              <a:rPr lang="zh-CN" altLang="en-US" sz="3600" dirty="0" smtClean="0">
                <a:latin typeface="+mn-ea"/>
                <a:ea typeface="+mn-ea"/>
                <a:sym typeface="+mn-ea"/>
              </a:rPr>
              <a:t>准备工作</a:t>
            </a:r>
            <a:endParaRPr lang="en-US" altLang="zh-CN" sz="3600" dirty="0" smtClean="0">
              <a:latin typeface="+mn-ea"/>
              <a:ea typeface="+mn-ea"/>
            </a:endParaRPr>
          </a:p>
          <a:p>
            <a:pPr>
              <a:lnSpc>
                <a:spcPct val="200000"/>
              </a:lnSpc>
            </a:pPr>
            <a:r>
              <a:rPr lang="zh-CN" altLang="en-US" sz="3600" dirty="0" smtClean="0">
                <a:latin typeface="+mn-ea"/>
                <a:ea typeface="+mn-ea"/>
              </a:rPr>
              <a:t>五、屏幕的主观问题</a:t>
            </a:r>
            <a:endParaRPr lang="zh-CN" altLang="en-US" sz="3600" dirty="0">
              <a:latin typeface="+mn-ea"/>
              <a:ea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4"/>
          <p:cNvCxnSpPr>
            <a:cxnSpLocks noChangeAspect="1"/>
          </p:cNvCxnSpPr>
          <p:nvPr/>
        </p:nvCxnSpPr>
        <p:spPr>
          <a:xfrm rot="5400000">
            <a:off x="296989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791200" y="1270000"/>
            <a:ext cx="406400" cy="3969385"/>
          </a:xfrm>
          <a:prstGeom prst="rect">
            <a:avLst/>
          </a:prstGeom>
          <a:noFill/>
        </p:spPr>
        <p:txBody>
          <a:bodyPr wrap="square" rtlCol="0">
            <a:spAutoFit/>
          </a:bodyPr>
          <a:lstStyle/>
          <a:p>
            <a:r>
              <a:rPr lang="zh-CN" altLang="en-US" sz="3600" dirty="0" smtClean="0"/>
              <a:t>测试的准备工作</a:t>
            </a:r>
            <a:endParaRPr lang="zh-CN" altLang="en-US" sz="3600" dirty="0"/>
          </a:p>
        </p:txBody>
      </p:sp>
      <p:cxnSp>
        <p:nvCxnSpPr>
          <p:cNvPr id="5" name="直接连接符 4"/>
          <p:cNvCxnSpPr>
            <a:cxnSpLocks noChangeAspect="1"/>
          </p:cNvCxnSpPr>
          <p:nvPr/>
        </p:nvCxnSpPr>
        <p:spPr>
          <a:xfrm rot="5400000">
            <a:off x="418417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9910" y="1619250"/>
            <a:ext cx="459740" cy="447675"/>
          </a:xfrm>
          <a:prstGeom prst="rect">
            <a:avLst/>
          </a:prstGeom>
          <a:noFill/>
        </p:spPr>
        <p:txBody>
          <a:bodyPr vert="eaVert" wrap="square" rtlCol="0">
            <a:spAutoFit/>
          </a:bodyPr>
          <a:lstStyle/>
          <a:p>
            <a:endParaRPr lang="zh-CN" altLang="en-US" dirty="0"/>
          </a:p>
        </p:txBody>
      </p:sp>
      <p:sp>
        <p:nvSpPr>
          <p:cNvPr id="4" name="TextBox 3"/>
          <p:cNvSpPr txBox="1"/>
          <p:nvPr/>
        </p:nvSpPr>
        <p:spPr>
          <a:xfrm>
            <a:off x="2409825" y="1619250"/>
            <a:ext cx="8486775" cy="368300"/>
          </a:xfrm>
          <a:prstGeom prst="rect">
            <a:avLst/>
          </a:prstGeom>
          <a:solidFill>
            <a:srgbClr val="92D050"/>
          </a:solidFill>
        </p:spPr>
        <p:txBody>
          <a:bodyPr wrap="square" rtlCol="0">
            <a:spAutoFit/>
          </a:bodyPr>
          <a:lstStyle/>
          <a:p>
            <a:pPr>
              <a:buFont typeface="Wingdings" panose="05000000000000000000" pitchFamily="2" charset="2"/>
              <a:buChar char="ü"/>
            </a:pPr>
            <a:r>
              <a:rPr lang="zh-CN" altLang="en-US" dirty="0" smtClean="0"/>
              <a:t>图片准备： 查找屏幕的规格书，确认图片分辨率，制作同分辨率的图片</a:t>
            </a:r>
            <a:endParaRPr lang="zh-CN" altLang="en-US" dirty="0"/>
          </a:p>
        </p:txBody>
      </p:sp>
      <p:sp>
        <p:nvSpPr>
          <p:cNvPr id="6" name="TextBox 5"/>
          <p:cNvSpPr txBox="1"/>
          <p:nvPr/>
        </p:nvSpPr>
        <p:spPr>
          <a:xfrm>
            <a:off x="2409825" y="3009900"/>
            <a:ext cx="8486775" cy="645160"/>
          </a:xfrm>
          <a:prstGeom prst="rect">
            <a:avLst/>
          </a:prstGeom>
          <a:solidFill>
            <a:srgbClr val="92D050"/>
          </a:solidFill>
        </p:spPr>
        <p:txBody>
          <a:bodyPr wrap="square" rtlCol="0">
            <a:spAutoFit/>
          </a:bodyPr>
          <a:lstStyle/>
          <a:p>
            <a:pPr>
              <a:buFont typeface="Wingdings" panose="05000000000000000000" pitchFamily="2" charset="2"/>
              <a:buChar char="ü"/>
            </a:pPr>
            <a:r>
              <a:rPr lang="zh-CN" altLang="en-US" dirty="0" smtClean="0"/>
              <a:t>手机准备：软件上关闭影响屏幕亮度的功能（</a:t>
            </a:r>
            <a:r>
              <a:rPr lang="en-US" altLang="zh-CN" dirty="0" smtClean="0"/>
              <a:t>CABC</a:t>
            </a:r>
            <a:r>
              <a:rPr lang="zh-CN" altLang="en-US" dirty="0" smtClean="0"/>
              <a:t>，</a:t>
            </a:r>
            <a:r>
              <a:rPr lang="en-US" altLang="zh-CN" dirty="0" smtClean="0"/>
              <a:t>CABL</a:t>
            </a:r>
            <a:r>
              <a:rPr lang="zh-CN" altLang="en-US" dirty="0" smtClean="0"/>
              <a:t>等）和图片能全屏，</a:t>
            </a:r>
            <a:endParaRPr lang="en-US" altLang="zh-CN" dirty="0" smtClean="0"/>
          </a:p>
          <a:p>
            <a:r>
              <a:rPr lang="en-US" altLang="zh-CN" dirty="0" smtClean="0"/>
              <a:t>              </a:t>
            </a:r>
            <a:r>
              <a:rPr lang="zh-CN" altLang="en-US" dirty="0" smtClean="0"/>
              <a:t>       手机设置上关闭自动亮度，待机时间设置最长</a:t>
            </a:r>
            <a:endParaRPr lang="zh-CN" altLang="en-US" dirty="0"/>
          </a:p>
        </p:txBody>
      </p:sp>
      <p:sp>
        <p:nvSpPr>
          <p:cNvPr id="7" name="TextBox 6"/>
          <p:cNvSpPr txBox="1"/>
          <p:nvPr/>
        </p:nvSpPr>
        <p:spPr>
          <a:xfrm>
            <a:off x="2409825" y="4542056"/>
            <a:ext cx="8896350" cy="645160"/>
          </a:xfrm>
          <a:prstGeom prst="rect">
            <a:avLst/>
          </a:prstGeom>
          <a:solidFill>
            <a:srgbClr val="92D050"/>
          </a:solidFill>
        </p:spPr>
        <p:txBody>
          <a:bodyPr wrap="square" rtlCol="0">
            <a:spAutoFit/>
          </a:bodyPr>
          <a:lstStyle/>
          <a:p>
            <a:pPr>
              <a:buFont typeface="Wingdings" panose="05000000000000000000" pitchFamily="2" charset="2"/>
              <a:buChar char="ü"/>
            </a:pPr>
            <a:r>
              <a:rPr lang="zh-CN" altLang="en-US" dirty="0" smtClean="0"/>
              <a:t>仪器准备：测试前进行</a:t>
            </a:r>
            <a:r>
              <a:rPr lang="en-US" altLang="zh-CN" dirty="0" smtClean="0"/>
              <a:t>0-CAL,</a:t>
            </a:r>
            <a:r>
              <a:rPr lang="zh-CN" altLang="en-US" dirty="0" smtClean="0"/>
              <a:t>确认跟电脑的数据传输线连接好。确认电脑中对应的测试软件正常运行。</a:t>
            </a:r>
            <a:endParaRPr lang="zh-CN" altLang="en-US" dirty="0"/>
          </a:p>
        </p:txBody>
      </p:sp>
      <p:sp>
        <p:nvSpPr>
          <p:cNvPr id="8" name="下箭头 7"/>
          <p:cNvSpPr/>
          <p:nvPr/>
        </p:nvSpPr>
        <p:spPr>
          <a:xfrm>
            <a:off x="6219825" y="2209800"/>
            <a:ext cx="466725"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6219825" y="3922931"/>
            <a:ext cx="466725"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4"/>
          <p:cNvCxnSpPr>
            <a:cxnSpLocks noChangeAspect="1"/>
          </p:cNvCxnSpPr>
          <p:nvPr/>
        </p:nvCxnSpPr>
        <p:spPr>
          <a:xfrm rot="5400000">
            <a:off x="296989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791200" y="1270000"/>
            <a:ext cx="406400" cy="3969385"/>
          </a:xfrm>
          <a:prstGeom prst="rect">
            <a:avLst/>
          </a:prstGeom>
          <a:noFill/>
        </p:spPr>
        <p:txBody>
          <a:bodyPr wrap="square" rtlCol="0">
            <a:spAutoFit/>
          </a:bodyPr>
          <a:lstStyle/>
          <a:p>
            <a:r>
              <a:rPr lang="zh-CN" altLang="en-US" sz="3600" dirty="0" smtClean="0">
                <a:latin typeface="+mn-ea"/>
              </a:rPr>
              <a:t>屏幕的主观问题</a:t>
            </a:r>
            <a:endParaRPr lang="zh-CN" altLang="en-US" sz="3600" dirty="0"/>
          </a:p>
        </p:txBody>
      </p:sp>
      <p:cxnSp>
        <p:nvCxnSpPr>
          <p:cNvPr id="5" name="直接连接符 4"/>
          <p:cNvCxnSpPr>
            <a:cxnSpLocks noChangeAspect="1"/>
          </p:cNvCxnSpPr>
          <p:nvPr/>
        </p:nvCxnSpPr>
        <p:spPr>
          <a:xfrm rot="5400000">
            <a:off x="418417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flythrough/>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p:nvPr/>
        </p:nvGraphicFramePr>
        <p:xfrm>
          <a:off x="639763" y="999426"/>
          <a:ext cx="12039600" cy="3975100"/>
        </p:xfrm>
        <a:graphic>
          <a:graphicData uri="http://schemas.openxmlformats.org/drawingml/2006/table">
            <a:tbl>
              <a:tblPr firstRow="1" bandRow="1">
                <a:tableStyleId>{5C22544A-7EE6-4342-B048-85BDC9FD1C3A}</a:tableStyleId>
              </a:tblPr>
              <a:tblGrid>
                <a:gridCol w="884555"/>
                <a:gridCol w="2759710"/>
                <a:gridCol w="5071110"/>
                <a:gridCol w="2803525"/>
              </a:tblGrid>
              <a:tr h="0">
                <a:tc>
                  <a:txBody>
                    <a:bodyPr/>
                    <a:p>
                      <a:pPr indent="0" algn="ctr">
                        <a:buNone/>
                      </a:pPr>
                      <a:r>
                        <a:rPr lang="zh-CN" sz="1200" b="0">
                          <a:solidFill>
                            <a:srgbClr val="000000"/>
                          </a:solidFill>
                          <a:latin typeface="Arial" panose="020B0604020202020204" pitchFamily="34" charset="0"/>
                          <a:ea typeface="微软雅黑" panose="020B0503020204020204" pitchFamily="34" charset="-122"/>
                        </a:rPr>
                        <a:t>测试项</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sz="1200" b="0">
                          <a:solidFill>
                            <a:srgbClr val="000000"/>
                          </a:solidFill>
                          <a:latin typeface="Arial" panose="020B0604020202020204" pitchFamily="34" charset="0"/>
                          <a:ea typeface="微软雅黑" panose="020B0503020204020204" pitchFamily="34" charset="-122"/>
                        </a:rPr>
                        <a:t>测试环境</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sz="1200" b="0">
                          <a:solidFill>
                            <a:srgbClr val="000000"/>
                          </a:solidFill>
                          <a:latin typeface="Arial" panose="020B0604020202020204" pitchFamily="34" charset="0"/>
                          <a:ea typeface="微软雅黑" panose="020B0503020204020204" pitchFamily="34" charset="-122"/>
                        </a:rPr>
                        <a:t>测试方法</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sz="1200" b="0">
                          <a:solidFill>
                            <a:srgbClr val="000000"/>
                          </a:solidFill>
                          <a:latin typeface="Arial" panose="020B0604020202020204" pitchFamily="34" charset="0"/>
                          <a:ea typeface="微软雅黑" panose="020B0503020204020204" pitchFamily="34" charset="-122"/>
                        </a:rPr>
                        <a:t>测试标准</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996315">
                <a:tc>
                  <a:txBody>
                    <a:bodyPr/>
                    <a:p>
                      <a:pPr indent="0">
                        <a:buNone/>
                      </a:pPr>
                      <a:r>
                        <a:rPr lang="zh-CN" sz="1200" b="0">
                          <a:solidFill>
                            <a:srgbClr val="000000"/>
                          </a:solidFill>
                          <a:latin typeface="Arial" panose="020B0604020202020204" pitchFamily="34" charset="0"/>
                          <a:ea typeface="微软雅黑" panose="020B0503020204020204" pitchFamily="34" charset="-122"/>
                        </a:rPr>
                        <a:t>清晰度</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1）开启自动亮度；</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2）分别在三种环境光下：室内暗环境、室内亮环境、室外强光照射（可以在模拟环境下）。</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1）打开清晰度图库中图片，</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2）室内暗环境下： 网页图片：观察图片、字体是否清晰，字体边缘是否有锯齿，亮度是否刺眼；</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3）室内亮环境下：网页图片：观察图片、字体是否清晰，字体边缘是否有锯齿；</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4）室外强光照射环境下：联系人和短信界面：文字清晰可见； 导航地图图片：地图和文字清晰可见，对比明显；</a:t>
                      </a:r>
                      <a:endParaRPr lang="zh-CN" sz="1200" b="0">
                        <a:solidFill>
                          <a:srgbClr val="000000"/>
                        </a:solidFill>
                        <a:latin typeface="Arial" panose="020B0604020202020204" pitchFamily="34" charset="0"/>
                        <a:ea typeface="微软雅黑" panose="020B0503020204020204" pitchFamily="34" charset="-122"/>
                      </a:endParaRPr>
                    </a:p>
                    <a:p>
                      <a:pPr indent="0">
                        <a:buNone/>
                      </a:pP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1）图片中线条边缘、字体边缘：无锯齿、无边缘模糊、无马赛克；</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2）室内暗环境下暗部细节清晰，室外强光照射下字体清晰可见。</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注：可与竞品机做对比。</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497840">
                <a:tc>
                  <a:txBody>
                    <a:bodyPr/>
                    <a:p>
                      <a:pPr indent="0">
                        <a:buNone/>
                      </a:pPr>
                      <a:r>
                        <a:rPr lang="zh-CN" sz="1200" b="0">
                          <a:solidFill>
                            <a:srgbClr val="000000"/>
                          </a:solidFill>
                          <a:latin typeface="Arial" panose="020B0604020202020204" pitchFamily="34" charset="0"/>
                          <a:ea typeface="微软雅黑" panose="020B0503020204020204" pitchFamily="34" charset="-122"/>
                        </a:rPr>
                        <a:t>棋盘格残影</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1）亮度调节最大；</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2）关闭自动亮度。</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使用8*8黑白相间的棋盘格图片点亮1小时，然后切到128灰阶图片，测试是否有残影及残影消失的时间。</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观察到面板上如果有棋盘格图像的影子（印记），且在3分钟内不消失，则认为FAIL。</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972820">
                <a:tc>
                  <a:txBody>
                    <a:bodyPr/>
                    <a:p>
                      <a:pPr indent="0">
                        <a:buNone/>
                      </a:pPr>
                      <a:r>
                        <a:rPr lang="zh-CN" sz="1200" b="0">
                          <a:solidFill>
                            <a:srgbClr val="000000"/>
                          </a:solidFill>
                          <a:latin typeface="Arial" panose="020B0604020202020204" pitchFamily="34" charset="0"/>
                          <a:ea typeface="微软雅黑" panose="020B0503020204020204" pitchFamily="34" charset="-122"/>
                        </a:rPr>
                        <a:t>色彩准确度</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1）亮度调节最大；</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2）关闭自动亮度。</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1）打开色彩准确度图库中图片；</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2）对比颜色表示，重点对比人物肤色、蓝天、绿叶、紫色、红色花朵等场景。</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1）肤色无偏黄、偏红、偏青等现象；</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2）红色、绿色、蓝色等无明显色偏、色调改变；</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3）无局部颜色过爆现象；</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4）注：可与竞品机做对比。</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1214755">
                <a:tc>
                  <a:txBody>
                    <a:bodyPr/>
                    <a:p>
                      <a:pPr indent="0">
                        <a:buNone/>
                      </a:pPr>
                      <a:r>
                        <a:rPr lang="zh-CN" sz="1200" b="0">
                          <a:solidFill>
                            <a:srgbClr val="000000"/>
                          </a:solidFill>
                          <a:latin typeface="Arial" panose="020B0604020202020204" pitchFamily="34" charset="0"/>
                          <a:ea typeface="微软雅黑" panose="020B0503020204020204" pitchFamily="34" charset="-122"/>
                        </a:rPr>
                        <a:t>显示缺陷</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1）将与显示屏同分辨率的黑、白、ＲＧＢ图片导入DUT中并全屏显示；</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2）暗室环境（照度100lux下）。</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b="0">
                          <a:solidFill>
                            <a:srgbClr val="000000"/>
                          </a:solidFill>
                          <a:latin typeface="Arial" panose="020B0604020202020204" pitchFamily="34" charset="0"/>
                          <a:ea typeface="微软雅黑" panose="020B0503020204020204" pitchFamily="34" charset="-122"/>
                        </a:rPr>
                        <a:t>1）分别打开白色/黑色图片，调节背光灯的亮度最大亮度，最低亮度；观察内外屏是否有白色／黑色或其他颜色坏点；是否有黑块；是否有横竖条纹缺陷；是否有水波纹；倾斜45度观察；</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2）显示ＲＧＢ图片，无偏色现象。</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sz="1200">
                          <a:solidFill>
                            <a:srgbClr val="000000"/>
                          </a:solidFill>
                          <a:latin typeface="Arial" panose="020B0604020202020204" pitchFamily="34" charset="0"/>
                          <a:ea typeface="微软雅黑" panose="020B0503020204020204" pitchFamily="34" charset="-122"/>
                          <a:sym typeface="+mn-ea"/>
                        </a:rPr>
                        <a:t>1）</a:t>
                      </a:r>
                      <a:r>
                        <a:rPr lang="zh-CN" sz="1200" b="0">
                          <a:solidFill>
                            <a:srgbClr val="000000"/>
                          </a:solidFill>
                          <a:latin typeface="Arial" panose="020B0604020202020204" pitchFamily="34" charset="0"/>
                          <a:ea typeface="微软雅黑" panose="020B0503020204020204" pitchFamily="34" charset="-122"/>
                        </a:rPr>
                        <a:t>内外屏无白色，黑色或其他颜色坏点，无水波纹；黑块和横竖条纹问题不能比样品严重</a:t>
                      </a:r>
                      <a:r>
                        <a:rPr lang="en-US" altLang="zh-CN" sz="1200" b="0">
                          <a:solidFill>
                            <a:srgbClr val="000000"/>
                          </a:solidFill>
                          <a:latin typeface="Arial" panose="020B0604020202020204" pitchFamily="34" charset="0"/>
                          <a:ea typeface="微软雅黑" panose="020B0503020204020204" pitchFamily="34" charset="-122"/>
                        </a:rPr>
                        <a:t>;</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a:solidFill>
                            <a:srgbClr val="000000"/>
                          </a:solidFill>
                          <a:latin typeface="Arial" panose="020B0604020202020204" pitchFamily="34" charset="0"/>
                          <a:ea typeface="微软雅黑" panose="020B0503020204020204" pitchFamily="34" charset="-122"/>
                          <a:sym typeface="+mn-ea"/>
                        </a:rPr>
                        <a:t>2）</a:t>
                      </a:r>
                      <a:r>
                        <a:rPr lang="zh-CN" sz="1200" b="0">
                          <a:solidFill>
                            <a:srgbClr val="000000"/>
                          </a:solidFill>
                          <a:latin typeface="Arial" panose="020B0604020202020204" pitchFamily="34" charset="0"/>
                          <a:ea typeface="微软雅黑" panose="020B0503020204020204" pitchFamily="34" charset="-122"/>
                        </a:rPr>
                        <a:t>不能偏色</a:t>
                      </a:r>
                      <a:r>
                        <a:rPr lang="zh-CN" sz="1200" b="0">
                          <a:solidFill>
                            <a:srgbClr val="000000"/>
                          </a:solidFill>
                          <a:latin typeface="Arial" panose="020B0604020202020204" pitchFamily="34" charset="0"/>
                          <a:ea typeface="微软雅黑" panose="020B0503020204020204" pitchFamily="34" charset="-122"/>
                        </a:rPr>
                        <a:t>。</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flythrough/>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9910" y="1619250"/>
            <a:ext cx="459740" cy="447675"/>
          </a:xfrm>
          <a:prstGeom prst="rect">
            <a:avLst/>
          </a:prstGeom>
          <a:noFill/>
        </p:spPr>
        <p:txBody>
          <a:bodyPr vert="eaVert" wrap="square" rtlCol="0">
            <a:spAutoFit/>
          </a:bodyPr>
          <a:lstStyle/>
          <a:p>
            <a:endParaRPr lang="zh-CN" altLang="en-US" dirty="0"/>
          </a:p>
        </p:txBody>
      </p:sp>
      <p:sp>
        <p:nvSpPr>
          <p:cNvPr id="13" name="矩形 12"/>
          <p:cNvSpPr/>
          <p:nvPr/>
        </p:nvSpPr>
        <p:spPr>
          <a:xfrm>
            <a:off x="4819841" y="696927"/>
            <a:ext cx="2249805" cy="922020"/>
          </a:xfrm>
          <a:prstGeom prst="rect">
            <a:avLst/>
          </a:prstGeom>
          <a:gradFill flip="none" rotWithShape="1">
            <a:gsLst>
              <a:gs pos="0">
                <a:srgbClr val="FFC000"/>
              </a:gs>
              <a:gs pos="0">
                <a:srgbClr val="00B0F0">
                  <a:alpha val="1000"/>
                </a:srgbClr>
              </a:gs>
              <a:gs pos="0">
                <a:srgbClr val="FFC000"/>
              </a:gs>
              <a:gs pos="0">
                <a:srgbClr val="FFFF00"/>
              </a:gs>
              <a:gs pos="50000">
                <a:schemeClr val="accent1">
                  <a:tint val="44500"/>
                  <a:satMod val="160000"/>
                </a:schemeClr>
              </a:gs>
              <a:gs pos="100000">
                <a:schemeClr val="accent1">
                  <a:tint val="23500"/>
                  <a:satMod val="160000"/>
                </a:schemeClr>
              </a:gs>
            </a:gsLst>
            <a:lin ang="0" scaled="1"/>
            <a:tileRect/>
          </a:gradFill>
          <a:ln>
            <a:noFill/>
          </a:ln>
        </p:spPr>
        <p:txBody>
          <a:bodyPr wrap="none" lIns="91440" tIns="45720" rIns="91440" bIns="45720">
            <a:spAutoFit/>
          </a:bodyPr>
          <a:lstStyle/>
          <a:p>
            <a:pPr algn="ctr"/>
            <a:r>
              <a:rPr lang="zh-CN" altLang="en-U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彩虹纹</a:t>
            </a:r>
            <a:endParaRPr lang="zh-CN" alt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026" name="Picture 2"/>
          <p:cNvPicPr>
            <a:picLocks noChangeAspect="1" noChangeArrowheads="1"/>
          </p:cNvPicPr>
          <p:nvPr/>
        </p:nvPicPr>
        <p:blipFill>
          <a:blip r:embed="rId1" cstate="print"/>
          <a:srcRect/>
          <a:stretch>
            <a:fillRect/>
          </a:stretch>
        </p:blipFill>
        <p:spPr bwMode="auto">
          <a:xfrm>
            <a:off x="1155401" y="2739768"/>
            <a:ext cx="3017520" cy="3474720"/>
          </a:xfrm>
          <a:prstGeom prst="rect">
            <a:avLst/>
          </a:prstGeom>
          <a:noFill/>
          <a:ln w="9525">
            <a:noFill/>
            <a:miter lim="800000"/>
            <a:headEnd/>
            <a:tailEnd/>
          </a:ln>
        </p:spPr>
      </p:pic>
      <p:pic>
        <p:nvPicPr>
          <p:cNvPr id="1028" name="Picture 4"/>
          <p:cNvPicPr>
            <a:picLocks noChangeArrowheads="1"/>
          </p:cNvPicPr>
          <p:nvPr/>
        </p:nvPicPr>
        <p:blipFill>
          <a:blip r:embed="rId2" cstate="print"/>
          <a:srcRect/>
          <a:stretch>
            <a:fillRect/>
          </a:stretch>
        </p:blipFill>
        <p:spPr bwMode="auto">
          <a:xfrm>
            <a:off x="4332891" y="2740488"/>
            <a:ext cx="3016800" cy="3474000"/>
          </a:xfrm>
          <a:prstGeom prst="rect">
            <a:avLst/>
          </a:prstGeom>
          <a:noFill/>
          <a:ln w="9525">
            <a:noFill/>
            <a:miter lim="800000"/>
            <a:headEnd/>
            <a:tailEnd/>
          </a:ln>
        </p:spPr>
      </p:pic>
      <p:sp>
        <p:nvSpPr>
          <p:cNvPr id="7" name="矩形 6"/>
          <p:cNvSpPr/>
          <p:nvPr/>
        </p:nvSpPr>
        <p:spPr>
          <a:xfrm>
            <a:off x="1028700" y="1619250"/>
            <a:ext cx="10820399" cy="1060450"/>
          </a:xfrm>
          <a:prstGeom prst="rect">
            <a:avLst/>
          </a:prstGeom>
        </p:spPr>
        <p:txBody>
          <a:bodyPr wrap="square">
            <a:spAutoFit/>
          </a:bodyPr>
          <a:lstStyle/>
          <a:p>
            <a:pPr>
              <a:lnSpc>
                <a:spcPct val="150000"/>
              </a:lnSpc>
            </a:pPr>
            <a:r>
              <a:rPr lang="zh-CN" altLang="en-US" b="1" dirty="0" smtClean="0"/>
              <a:t>彩虹纹现象说明：</a:t>
            </a:r>
            <a:endParaRPr lang="en-US" altLang="zh-CN" b="1" dirty="0" smtClean="0"/>
          </a:p>
          <a:p>
            <a:r>
              <a:rPr lang="en-US" altLang="zh-CN" dirty="0" smtClean="0"/>
              <a:t>      </a:t>
            </a:r>
            <a:r>
              <a:rPr lang="zh-CN" altLang="en-US" dirty="0" smtClean="0"/>
              <a:t>彩虹纹只有白色画面可见，其他画面不可见，倾斜一定的角度，不同手机看到的效果不同，有</a:t>
            </a:r>
            <a:r>
              <a:rPr lang="en-US" altLang="zh-CN" dirty="0" smtClean="0"/>
              <a:t>3</a:t>
            </a:r>
            <a:r>
              <a:rPr lang="zh-CN" altLang="en-US" dirty="0" smtClean="0"/>
              <a:t>点</a:t>
            </a:r>
            <a:r>
              <a:rPr lang="en-US" altLang="zh-CN" dirty="0" smtClean="0"/>
              <a:t>/9</a:t>
            </a:r>
            <a:r>
              <a:rPr lang="zh-CN" altLang="en-US" dirty="0" smtClean="0"/>
              <a:t>点可见的，也有</a:t>
            </a:r>
            <a:r>
              <a:rPr lang="en-US" altLang="zh-CN" dirty="0" smtClean="0"/>
              <a:t>6</a:t>
            </a:r>
            <a:r>
              <a:rPr lang="zh-CN" altLang="en-US" dirty="0" smtClean="0"/>
              <a:t>点</a:t>
            </a:r>
            <a:r>
              <a:rPr lang="en-US" altLang="zh-CN" dirty="0" smtClean="0"/>
              <a:t>/12</a:t>
            </a:r>
            <a:r>
              <a:rPr lang="zh-CN" altLang="en-US" dirty="0" smtClean="0"/>
              <a:t>点可见的。</a:t>
            </a:r>
            <a:endParaRPr lang="en-US" altLang="zh-CN" dirty="0" smtClean="0"/>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799" y="2739768"/>
            <a:ext cx="4305300" cy="347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9910" y="1619250"/>
            <a:ext cx="459740" cy="447675"/>
          </a:xfrm>
          <a:prstGeom prst="rect">
            <a:avLst/>
          </a:prstGeom>
          <a:noFill/>
        </p:spPr>
        <p:txBody>
          <a:bodyPr vert="eaVert" wrap="square" rtlCol="0">
            <a:spAutoFit/>
          </a:bodyPr>
          <a:lstStyle/>
          <a:p>
            <a:endParaRPr lang="zh-CN" altLang="en-US" dirty="0"/>
          </a:p>
        </p:txBody>
      </p:sp>
      <p:sp>
        <p:nvSpPr>
          <p:cNvPr id="7" name="矩形 6"/>
          <p:cNvSpPr/>
          <p:nvPr/>
        </p:nvSpPr>
        <p:spPr>
          <a:xfrm>
            <a:off x="1047750" y="1419225"/>
            <a:ext cx="10820399" cy="1060450"/>
          </a:xfrm>
          <a:prstGeom prst="rect">
            <a:avLst/>
          </a:prstGeom>
        </p:spPr>
        <p:txBody>
          <a:bodyPr wrap="square">
            <a:spAutoFit/>
          </a:bodyPr>
          <a:lstStyle/>
          <a:p>
            <a:pPr>
              <a:lnSpc>
                <a:spcPct val="150000"/>
              </a:lnSpc>
            </a:pPr>
            <a:r>
              <a:rPr lang="zh-CN" altLang="en-US" b="1" dirty="0" smtClean="0"/>
              <a:t>偏光效应现象：</a:t>
            </a:r>
            <a:endParaRPr lang="en-US" altLang="zh-CN" b="1" dirty="0" smtClean="0"/>
          </a:p>
          <a:p>
            <a:r>
              <a:rPr lang="en-US" altLang="zh-CN" dirty="0" smtClean="0"/>
              <a:t>      </a:t>
            </a:r>
            <a:r>
              <a:rPr lang="zh-CN" altLang="en-US" dirty="0" smtClean="0"/>
              <a:t>很多司机或者出去玩的人都有戴太阳镜的习惯，毕竟阳光直射到眼睛上并不是一件值得享受的事，但是问题来了，有的人用手机的时候发现看不到手机屏幕，摘下来又在眼前了呢？</a:t>
            </a:r>
            <a:endParaRPr lang="en-US" altLang="zh-CN" dirty="0" smtClean="0"/>
          </a:p>
        </p:txBody>
      </p:sp>
      <p:sp>
        <p:nvSpPr>
          <p:cNvPr id="10" name="TextBox 9"/>
          <p:cNvSpPr txBox="1">
            <a:spLocks noChangeAspect="1"/>
          </p:cNvSpPr>
          <p:nvPr/>
        </p:nvSpPr>
        <p:spPr>
          <a:xfrm>
            <a:off x="4819630" y="609600"/>
            <a:ext cx="2176165" cy="922020"/>
          </a:xfrm>
          <a:prstGeom prst="rect">
            <a:avLst/>
          </a:prstGeom>
          <a:gradFill flip="none" rotWithShape="1">
            <a:gsLst>
              <a:gs pos="2000">
                <a:schemeClr val="tx1"/>
              </a:gs>
              <a:gs pos="50000">
                <a:schemeClr val="bg1">
                  <a:lumMod val="50000"/>
                </a:schemeClr>
              </a:gs>
              <a:gs pos="80000">
                <a:schemeClr val="bg1">
                  <a:lumMod val="95000"/>
                </a:schemeClr>
              </a:gs>
              <a:gs pos="75000">
                <a:schemeClr val="bg1">
                  <a:lumMod val="85000"/>
                </a:schemeClr>
              </a:gs>
            </a:gsLst>
            <a:lin ang="0" scaled="0"/>
            <a:tileRect/>
          </a:gradFill>
          <a:ln>
            <a:solidFill>
              <a:schemeClr val="accent1">
                <a:shade val="50000"/>
              </a:schemeClr>
            </a:solidFill>
          </a:ln>
        </p:spPr>
        <p:txBody>
          <a:bodyPr wrap="square" rtlCol="0">
            <a:spAutoFit/>
          </a:bodyPr>
          <a:lstStyle/>
          <a:p>
            <a:r>
              <a:rPr lang="zh-CN" altLang="en-US" sz="5400" dirty="0" smtClean="0"/>
              <a:t> </a:t>
            </a:r>
            <a:r>
              <a:rPr lang="zh-CN" altLang="en-US" sz="4800" dirty="0" smtClean="0"/>
              <a:t>偏   光</a:t>
            </a:r>
            <a:endParaRPr lang="en-US" altLang="zh-CN" sz="4800" dirty="0" smtClean="0"/>
          </a:p>
        </p:txBody>
      </p:sp>
      <p:pic>
        <p:nvPicPr>
          <p:cNvPr id="2050" name="Picture 2"/>
          <p:cNvPicPr>
            <a:picLocks noChangeAspect="1" noChangeArrowheads="1"/>
          </p:cNvPicPr>
          <p:nvPr/>
        </p:nvPicPr>
        <p:blipFill>
          <a:blip r:embed="rId1" cstate="print"/>
          <a:srcRect/>
          <a:stretch>
            <a:fillRect/>
          </a:stretch>
        </p:blipFill>
        <p:spPr bwMode="auto">
          <a:xfrm>
            <a:off x="885825" y="2479675"/>
            <a:ext cx="2953703" cy="3580448"/>
          </a:xfrm>
          <a:prstGeom prst="rect">
            <a:avLst/>
          </a:prstGeom>
          <a:noFill/>
          <a:ln w="9525">
            <a:noFill/>
            <a:miter lim="800000"/>
            <a:headEnd/>
            <a:tailEnd/>
          </a:ln>
        </p:spPr>
      </p:pic>
      <p:pic>
        <p:nvPicPr>
          <p:cNvPr id="2053" name="Picture 5"/>
          <p:cNvPicPr>
            <a:picLocks noChangeAspect="1" noChangeArrowheads="1"/>
          </p:cNvPicPr>
          <p:nvPr/>
        </p:nvPicPr>
        <p:blipFill>
          <a:blip r:embed="rId2" cstate="print"/>
          <a:srcRect/>
          <a:stretch>
            <a:fillRect/>
          </a:stretch>
        </p:blipFill>
        <p:spPr bwMode="auto">
          <a:xfrm>
            <a:off x="7115175" y="2479675"/>
            <a:ext cx="4572000" cy="1901190"/>
          </a:xfrm>
          <a:prstGeom prst="rect">
            <a:avLst/>
          </a:prstGeom>
          <a:noFill/>
          <a:ln w="9525">
            <a:noFill/>
            <a:miter lim="800000"/>
            <a:headEnd/>
            <a:tailEnd/>
          </a:ln>
        </p:spPr>
      </p:pic>
      <p:pic>
        <p:nvPicPr>
          <p:cNvPr id="2054" name="Picture 6"/>
          <p:cNvPicPr>
            <a:picLocks noChangeAspect="1" noChangeArrowheads="1"/>
          </p:cNvPicPr>
          <p:nvPr/>
        </p:nvPicPr>
        <p:blipFill>
          <a:blip r:embed="rId3" cstate="print"/>
          <a:srcRect/>
          <a:stretch>
            <a:fillRect/>
          </a:stretch>
        </p:blipFill>
        <p:spPr bwMode="auto">
          <a:xfrm>
            <a:off x="7115175" y="4412849"/>
            <a:ext cx="4572000" cy="1901190"/>
          </a:xfrm>
          <a:prstGeom prst="rect">
            <a:avLst/>
          </a:prstGeom>
          <a:noFill/>
          <a:ln w="9525">
            <a:noFill/>
            <a:miter lim="800000"/>
            <a:headEnd/>
            <a:tailEnd/>
          </a:ln>
        </p:spPr>
      </p:pic>
      <p:pic>
        <p:nvPicPr>
          <p:cNvPr id="2055" name="Picture 7"/>
          <p:cNvPicPr>
            <a:picLocks noChangeAspect="1" noChangeArrowheads="1"/>
          </p:cNvPicPr>
          <p:nvPr/>
        </p:nvPicPr>
        <p:blipFill>
          <a:blip r:embed="rId4" cstate="print"/>
          <a:srcRect/>
          <a:stretch>
            <a:fillRect/>
          </a:stretch>
        </p:blipFill>
        <p:spPr bwMode="auto">
          <a:xfrm>
            <a:off x="3957935" y="2479675"/>
            <a:ext cx="3023890" cy="3580448"/>
          </a:xfrm>
          <a:prstGeom prst="rect">
            <a:avLst/>
          </a:prstGeom>
          <a:noFill/>
          <a:ln w="9525">
            <a:noFill/>
            <a:miter lim="800000"/>
            <a:headEnd/>
            <a:tailEnd/>
          </a:ln>
        </p:spPr>
      </p:pic>
      <p:sp>
        <p:nvSpPr>
          <p:cNvPr id="16" name="TextBox 15"/>
          <p:cNvSpPr txBox="1"/>
          <p:nvPr/>
        </p:nvSpPr>
        <p:spPr>
          <a:xfrm>
            <a:off x="5329535" y="6060123"/>
            <a:ext cx="1785640" cy="252730"/>
          </a:xfrm>
          <a:prstGeom prst="rect">
            <a:avLst/>
          </a:prstGeom>
          <a:noFill/>
        </p:spPr>
        <p:txBody>
          <a:bodyPr wrap="square" rtlCol="0">
            <a:spAutoFit/>
          </a:bodyPr>
          <a:lstStyle/>
          <a:p>
            <a:r>
              <a:rPr lang="zh-CN" altLang="en-US" sz="1050" dirty="0" smtClean="0"/>
              <a:t>           三星</a:t>
            </a:r>
            <a:r>
              <a:rPr lang="en-US" altLang="zh-CN" sz="1050" dirty="0" smtClean="0"/>
              <a:t>S5,45°</a:t>
            </a:r>
            <a:r>
              <a:rPr lang="zh-CN" altLang="en-US" sz="1050" dirty="0" smtClean="0"/>
              <a:t>看不到</a:t>
            </a:r>
            <a:endParaRPr lang="zh-CN" altLang="en-US" sz="1050" dirty="0"/>
          </a:p>
        </p:txBody>
      </p:sp>
      <p:sp>
        <p:nvSpPr>
          <p:cNvPr id="17" name="TextBox 16"/>
          <p:cNvSpPr txBox="1"/>
          <p:nvPr/>
        </p:nvSpPr>
        <p:spPr>
          <a:xfrm>
            <a:off x="11687175" y="3720331"/>
            <a:ext cx="949326" cy="575945"/>
          </a:xfrm>
          <a:prstGeom prst="rect">
            <a:avLst/>
          </a:prstGeom>
          <a:noFill/>
        </p:spPr>
        <p:txBody>
          <a:bodyPr wrap="square" rtlCol="0">
            <a:spAutoFit/>
          </a:bodyPr>
          <a:lstStyle/>
          <a:p>
            <a:r>
              <a:rPr lang="zh-CN" altLang="en-US" sz="1050" dirty="0" smtClean="0"/>
              <a:t>小米</a:t>
            </a:r>
            <a:r>
              <a:rPr lang="en-US" altLang="zh-CN" sz="1050" dirty="0" smtClean="0"/>
              <a:t>mix</a:t>
            </a:r>
            <a:r>
              <a:rPr lang="zh-CN" altLang="en-US" sz="1050" dirty="0" smtClean="0"/>
              <a:t>和魅族</a:t>
            </a:r>
            <a:r>
              <a:rPr lang="en-US" altLang="zh-CN" sz="1050" dirty="0" smtClean="0"/>
              <a:t>mx4</a:t>
            </a:r>
            <a:r>
              <a:rPr lang="zh-CN" altLang="en-US" sz="1050" dirty="0" smtClean="0"/>
              <a:t>，垂直看不到</a:t>
            </a:r>
            <a:endParaRPr lang="zh-CN" altLang="en-US" sz="1050" dirty="0"/>
          </a:p>
        </p:txBody>
      </p:sp>
      <p:sp>
        <p:nvSpPr>
          <p:cNvPr id="18" name="TextBox 17"/>
          <p:cNvSpPr txBox="1"/>
          <p:nvPr/>
        </p:nvSpPr>
        <p:spPr>
          <a:xfrm>
            <a:off x="11687175" y="5578016"/>
            <a:ext cx="949326" cy="414020"/>
          </a:xfrm>
          <a:prstGeom prst="rect">
            <a:avLst/>
          </a:prstGeom>
          <a:noFill/>
        </p:spPr>
        <p:txBody>
          <a:bodyPr wrap="square" rtlCol="0">
            <a:spAutoFit/>
          </a:bodyPr>
          <a:lstStyle/>
          <a:p>
            <a:r>
              <a:rPr lang="zh-CN" altLang="en-US" sz="1050" dirty="0" smtClean="0"/>
              <a:t>魅族</a:t>
            </a:r>
            <a:r>
              <a:rPr lang="en-US" altLang="zh-CN" sz="1050" dirty="0" smtClean="0"/>
              <a:t>mx3</a:t>
            </a:r>
            <a:r>
              <a:rPr lang="zh-CN" altLang="en-US" sz="1050" dirty="0" smtClean="0"/>
              <a:t>，水平看不到</a:t>
            </a:r>
            <a:endParaRPr lang="zh-CN" altLang="en-US" sz="105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9910" y="1619250"/>
            <a:ext cx="459740" cy="447675"/>
          </a:xfrm>
          <a:prstGeom prst="rect">
            <a:avLst/>
          </a:prstGeom>
          <a:noFill/>
        </p:spPr>
        <p:txBody>
          <a:bodyPr vert="eaVert" wrap="square" rtlCol="0">
            <a:spAutoFit/>
          </a:bodyPr>
          <a:lstStyle/>
          <a:p>
            <a:endParaRPr lang="zh-CN" altLang="en-US" dirty="0"/>
          </a:p>
        </p:txBody>
      </p:sp>
      <p:sp>
        <p:nvSpPr>
          <p:cNvPr id="7" name="矩形 6"/>
          <p:cNvSpPr/>
          <p:nvPr/>
        </p:nvSpPr>
        <p:spPr>
          <a:xfrm>
            <a:off x="1028700" y="1419225"/>
            <a:ext cx="10820399" cy="1337945"/>
          </a:xfrm>
          <a:prstGeom prst="rect">
            <a:avLst/>
          </a:prstGeom>
        </p:spPr>
        <p:txBody>
          <a:bodyPr wrap="square">
            <a:spAutoFit/>
          </a:bodyPr>
          <a:lstStyle/>
          <a:p>
            <a:pPr>
              <a:lnSpc>
                <a:spcPct val="150000"/>
              </a:lnSpc>
            </a:pPr>
            <a:r>
              <a:rPr lang="zh-CN" altLang="en-US" b="1" dirty="0" smtClean="0"/>
              <a:t>残影现象说明：</a:t>
            </a:r>
            <a:endParaRPr lang="en-US" altLang="zh-CN" b="1" dirty="0" smtClean="0"/>
          </a:p>
          <a:p>
            <a:r>
              <a:rPr lang="zh-CN" altLang="en-US" dirty="0" smtClean="0"/>
              <a:t>残影，在光电显示领域，主要指显示器上的残留的影像。也就是，当在显示器上进行画面切换时，前一个画面不会立刻消失，视觉效果与第二个画面同时出现，并且会慢慢消失，我们称之为</a:t>
            </a:r>
            <a:r>
              <a:rPr lang="en-US" altLang="zh-CN" dirty="0" smtClean="0"/>
              <a:t>Sticking Image</a:t>
            </a:r>
            <a:r>
              <a:rPr lang="zh-CN" altLang="en-US" dirty="0" smtClean="0"/>
              <a:t>（残影）的现象。</a:t>
            </a:r>
            <a:endParaRPr lang="en-US" altLang="zh-CN" dirty="0" smtClean="0"/>
          </a:p>
        </p:txBody>
      </p:sp>
      <p:sp>
        <p:nvSpPr>
          <p:cNvPr id="9" name="矩形 8"/>
          <p:cNvSpPr/>
          <p:nvPr/>
        </p:nvSpPr>
        <p:spPr>
          <a:xfrm>
            <a:off x="4819650" y="590550"/>
            <a:ext cx="2152651" cy="922020"/>
          </a:xfrm>
          <a:prstGeom prst="rect">
            <a:avLst/>
          </a:prstGeom>
          <a:noFill/>
          <a:ln>
            <a:solidFill>
              <a:schemeClr val="accent1">
                <a:shade val="50000"/>
              </a:schemeClr>
            </a:solidFill>
          </a:ln>
        </p:spPr>
        <p:txBody>
          <a:bodyPr wrap="square" lIns="91440" tIns="45720" rIns="91440" bIns="45720">
            <a:spAutoFit/>
          </a:bodyPr>
          <a:lstStyle/>
          <a:p>
            <a:pPr algn="ctr"/>
            <a:r>
              <a:rPr lang="zh-CN" alt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残影</a:t>
            </a:r>
            <a:endParaRPr lang="zh-CN" alt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4098" name="Picture 2"/>
          <p:cNvPicPr>
            <a:picLocks noChangeAspect="1" noChangeArrowheads="1"/>
          </p:cNvPicPr>
          <p:nvPr/>
        </p:nvPicPr>
        <p:blipFill>
          <a:blip r:embed="rId1" cstate="print"/>
          <a:srcRect/>
          <a:stretch>
            <a:fillRect/>
          </a:stretch>
        </p:blipFill>
        <p:spPr bwMode="auto">
          <a:xfrm>
            <a:off x="1365250" y="2653505"/>
            <a:ext cx="2602230" cy="3467100"/>
          </a:xfrm>
          <a:prstGeom prst="rect">
            <a:avLst/>
          </a:prstGeom>
          <a:noFill/>
          <a:ln w="9525">
            <a:noFill/>
            <a:miter lim="800000"/>
            <a:headEnd/>
            <a:tailEnd/>
          </a:ln>
        </p:spPr>
      </p:pic>
      <p:pic>
        <p:nvPicPr>
          <p:cNvPr id="4099" name="Picture 3"/>
          <p:cNvPicPr>
            <a:picLocks noChangeAspect="1" noChangeArrowheads="1"/>
          </p:cNvPicPr>
          <p:nvPr/>
        </p:nvPicPr>
        <p:blipFill>
          <a:blip r:embed="rId2" cstate="print"/>
          <a:srcRect/>
          <a:stretch>
            <a:fillRect/>
          </a:stretch>
        </p:blipFill>
        <p:spPr bwMode="auto">
          <a:xfrm>
            <a:off x="4510386" y="3270249"/>
            <a:ext cx="4157364" cy="2850356"/>
          </a:xfrm>
          <a:prstGeom prst="rect">
            <a:avLst/>
          </a:prstGeom>
          <a:noFill/>
          <a:ln w="9525">
            <a:noFill/>
            <a:miter lim="800000"/>
            <a:headEnd/>
            <a:tailEnd/>
          </a:ln>
        </p:spPr>
      </p:pic>
      <p:pic>
        <p:nvPicPr>
          <p:cNvPr id="4100" name="Picture 4"/>
          <p:cNvPicPr>
            <a:picLocks noChangeArrowheads="1"/>
          </p:cNvPicPr>
          <p:nvPr/>
        </p:nvPicPr>
        <p:blipFill>
          <a:blip r:embed="rId3" cstate="print"/>
          <a:srcRect/>
          <a:stretch>
            <a:fillRect/>
          </a:stretch>
        </p:blipFill>
        <p:spPr bwMode="auto">
          <a:xfrm>
            <a:off x="9246299" y="2653505"/>
            <a:ext cx="2602800" cy="34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360628" y="1420101"/>
            <a:ext cx="5696231" cy="1702134"/>
          </a:xfrm>
        </p:spPr>
        <p:txBody>
          <a:bodyPr/>
          <a:p>
            <a:r>
              <a:rPr lang="en-US" altLang="zh-CN" sz="8000"/>
              <a:t>THANKS!</a:t>
            </a:r>
            <a:endParaRPr lang="en-US" altLang="zh-CN" sz="80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4"/>
          <p:cNvCxnSpPr>
            <a:cxnSpLocks noChangeAspect="1"/>
          </p:cNvCxnSpPr>
          <p:nvPr/>
        </p:nvCxnSpPr>
        <p:spPr>
          <a:xfrm rot="5400000">
            <a:off x="296989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791200" y="1270000"/>
            <a:ext cx="406400" cy="3969385"/>
          </a:xfrm>
          <a:prstGeom prst="rect">
            <a:avLst/>
          </a:prstGeom>
          <a:noFill/>
        </p:spPr>
        <p:txBody>
          <a:bodyPr wrap="square" rtlCol="0">
            <a:spAutoFit/>
          </a:bodyPr>
          <a:lstStyle/>
          <a:p>
            <a:r>
              <a:rPr lang="zh-CN" altLang="en-US" sz="3600" dirty="0" smtClean="0"/>
              <a:t>屏幕的相关分类</a:t>
            </a:r>
            <a:endParaRPr lang="zh-CN" altLang="en-US" sz="3600" dirty="0" smtClean="0"/>
          </a:p>
        </p:txBody>
      </p:sp>
      <p:cxnSp>
        <p:nvCxnSpPr>
          <p:cNvPr id="5" name="直接连接符 4"/>
          <p:cNvCxnSpPr>
            <a:cxnSpLocks noChangeAspect="1"/>
          </p:cNvCxnSpPr>
          <p:nvPr/>
        </p:nvCxnSpPr>
        <p:spPr>
          <a:xfrm rot="5400000">
            <a:off x="418417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srcRect/>
          <a:stretch>
            <a:fillRect/>
          </a:stretch>
        </p:blipFill>
        <p:spPr bwMode="auto">
          <a:xfrm>
            <a:off x="1841501" y="190501"/>
            <a:ext cx="6988174" cy="673798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5355" y="823595"/>
            <a:ext cx="11068685" cy="1476375"/>
          </a:xfrm>
          <a:prstGeom prst="rect">
            <a:avLst/>
          </a:prstGeom>
          <a:noFill/>
        </p:spPr>
        <p:txBody>
          <a:bodyPr wrap="square" rtlCol="0">
            <a:spAutoFit/>
          </a:bodyPr>
          <a:lstStyle/>
          <a:p>
            <a:pPr eaLnBrk="1" latinLnBrk="0" hangingPunct="1">
              <a:lnSpc>
                <a:spcPct val="150000"/>
              </a:lnSpc>
            </a:pPr>
            <a:r>
              <a:rPr lang="en-US" altLang="zh-CN" sz="2000" dirty="0" smtClean="0">
                <a:latin typeface="+mn-ea"/>
                <a:ea typeface="+mn-ea"/>
              </a:rPr>
              <a:t>LCD</a:t>
            </a:r>
            <a:r>
              <a:rPr lang="zh-CN" altLang="en-US" sz="2000" dirty="0" smtClean="0">
                <a:latin typeface="+mn-ea"/>
                <a:ea typeface="+mn-ea"/>
              </a:rPr>
              <a:t>：</a:t>
            </a:r>
            <a:r>
              <a:rPr lang="en-US" altLang="zh-CN" sz="2000" dirty="0" smtClean="0">
                <a:latin typeface="+mn-ea"/>
                <a:ea typeface="+mn-ea"/>
              </a:rPr>
              <a:t> Liquid Crystal Display  </a:t>
            </a:r>
            <a:r>
              <a:rPr lang="zh-CN" altLang="en-US" sz="2000" dirty="0" smtClean="0">
                <a:latin typeface="+mn-ea"/>
                <a:ea typeface="+mn-ea"/>
              </a:rPr>
              <a:t>液晶显示</a:t>
            </a:r>
            <a:endParaRPr lang="en-US" altLang="zh-CN" sz="2000" dirty="0" smtClean="0">
              <a:latin typeface="+mn-ea"/>
              <a:ea typeface="+mn-ea"/>
            </a:endParaRPr>
          </a:p>
          <a:p>
            <a:pPr eaLnBrk="1" latinLnBrk="0" hangingPunct="1">
              <a:lnSpc>
                <a:spcPct val="150000"/>
              </a:lnSpc>
            </a:pPr>
            <a:r>
              <a:rPr lang="zh-CN" altLang="en-US" sz="2000" dirty="0" smtClean="0">
                <a:latin typeface="+mj-ea"/>
                <a:ea typeface="+mj-ea"/>
                <a:sym typeface="+mn-ea"/>
              </a:rPr>
              <a:t>LCD采用背光发光，即显示模组+背光模组，显示模组是相当于两片玻璃基板中间夹一层液晶。</a:t>
            </a:r>
            <a:r>
              <a:rPr lang="zh-CN" sz="2000" dirty="0" smtClean="0">
                <a:latin typeface="宋体" panose="02010600030101010101" pitchFamily="2" charset="-122"/>
                <a:cs typeface="宋体" panose="02010600030101010101" pitchFamily="2" charset="-122"/>
                <a:sym typeface="+mn-ea"/>
              </a:rPr>
              <a:t>市面上用</a:t>
            </a:r>
            <a:r>
              <a:rPr lang="en-US" altLang="zh-CN" sz="2000" dirty="0" smtClean="0">
                <a:latin typeface="宋体" panose="02010600030101010101" pitchFamily="2" charset="-122"/>
                <a:cs typeface="宋体" panose="02010600030101010101" pitchFamily="2" charset="-122"/>
                <a:sym typeface="+mn-ea"/>
              </a:rPr>
              <a:t>TFT-LCD</a:t>
            </a:r>
            <a:r>
              <a:rPr lang="zh-CN" altLang="en-US" sz="2000" dirty="0" smtClean="0">
                <a:latin typeface="宋体" panose="02010600030101010101" pitchFamily="2" charset="-122"/>
                <a:cs typeface="宋体" panose="02010600030101010101" pitchFamily="2" charset="-122"/>
                <a:sym typeface="+mn-ea"/>
              </a:rPr>
              <a:t>屏的有</a:t>
            </a:r>
            <a:r>
              <a:rPr lang="zh-CN" altLang="en-US" sz="2000" dirty="0" smtClean="0">
                <a:latin typeface="+mj-ea"/>
                <a:ea typeface="+mj-ea"/>
                <a:sym typeface="+mn-ea"/>
              </a:rPr>
              <a:t>荣耀X10、华为Mate 20，vivo Z6等。</a:t>
            </a:r>
            <a:endParaRPr lang="en-US" altLang="zh-CN" sz="2000" dirty="0" smtClean="0">
              <a:latin typeface="+mj-ea"/>
              <a:ea typeface="+mj-ea"/>
              <a:sym typeface="+mn-ea"/>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5960" y="2779395"/>
            <a:ext cx="79438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4080" y="823595"/>
            <a:ext cx="11109960" cy="1476375"/>
          </a:xfrm>
          <a:prstGeom prst="rect">
            <a:avLst/>
          </a:prstGeom>
          <a:noFill/>
        </p:spPr>
        <p:txBody>
          <a:bodyPr wrap="square" rtlCol="0">
            <a:spAutoFit/>
          </a:bodyPr>
          <a:lstStyle/>
          <a:p>
            <a:pPr>
              <a:lnSpc>
                <a:spcPct val="150000"/>
              </a:lnSpc>
            </a:pPr>
            <a:r>
              <a:rPr sz="2000" dirty="0" smtClean="0">
                <a:latin typeface="宋体" panose="02010600030101010101" pitchFamily="2" charset="-122"/>
                <a:cs typeface="宋体" panose="02010600030101010101" pitchFamily="2" charset="-122"/>
              </a:rPr>
              <a:t>AMOLED </a:t>
            </a:r>
            <a:r>
              <a:rPr lang="zh-CN" sz="2000" dirty="0" smtClean="0">
                <a:latin typeface="宋体" panose="02010600030101010101" pitchFamily="2" charset="-122"/>
                <a:cs typeface="宋体" panose="02010600030101010101" pitchFamily="2" charset="-122"/>
              </a:rPr>
              <a:t>：</a:t>
            </a:r>
            <a:r>
              <a:rPr sz="2000" dirty="0" smtClean="0">
                <a:latin typeface="宋体" panose="02010600030101010101" pitchFamily="2" charset="-122"/>
                <a:cs typeface="宋体" panose="02010600030101010101" pitchFamily="2" charset="-122"/>
              </a:rPr>
              <a:t>Active-matrix organic light emitting diode 主动矩阵有机发光二极体</a:t>
            </a:r>
            <a:endParaRPr lang="zh-CN" sz="2000" dirty="0" smtClean="0">
              <a:latin typeface="宋体" panose="02010600030101010101" pitchFamily="2" charset="-122"/>
              <a:cs typeface="宋体" panose="02010600030101010101" pitchFamily="2" charset="-122"/>
            </a:endParaRPr>
          </a:p>
          <a:p>
            <a:pPr>
              <a:lnSpc>
                <a:spcPct val="150000"/>
              </a:lnSpc>
            </a:pPr>
            <a:r>
              <a:rPr lang="en-US" altLang="zh-CN" sz="2000" dirty="0" smtClean="0">
                <a:latin typeface="宋体" panose="02010600030101010101" pitchFamily="2" charset="-122"/>
                <a:cs typeface="宋体" panose="02010600030101010101" pitchFamily="2" charset="-122"/>
                <a:sym typeface="+mn-ea"/>
              </a:rPr>
              <a:t>OLED</a:t>
            </a:r>
            <a:r>
              <a:rPr lang="zh-CN" altLang="en-US" sz="2000" dirty="0" smtClean="0">
                <a:latin typeface="宋体" panose="02010600030101010101" pitchFamily="2" charset="-122"/>
                <a:cs typeface="宋体" panose="02010600030101010101" pitchFamily="2" charset="-122"/>
                <a:sym typeface="+mn-ea"/>
              </a:rPr>
              <a:t>采用主动发光，省去了背光模组，主要</a:t>
            </a:r>
            <a:r>
              <a:rPr sz="2000" dirty="0" smtClean="0">
                <a:latin typeface="宋体" panose="02010600030101010101" pitchFamily="2" charset="-122"/>
                <a:cs typeface="宋体" panose="02010600030101010101" pitchFamily="2" charset="-122"/>
                <a:sym typeface="+mn-ea"/>
              </a:rPr>
              <a:t>构造有三层，AMOLED屏幕+TouchScreenPanel(触控屏面板)+外保护玻璃</a:t>
            </a:r>
            <a:r>
              <a:rPr lang="zh-CN" sz="2000" dirty="0" smtClean="0">
                <a:latin typeface="宋体" panose="02010600030101010101" pitchFamily="2" charset="-122"/>
                <a:cs typeface="宋体" panose="02010600030101010101" pitchFamily="2" charset="-122"/>
                <a:sym typeface="+mn-ea"/>
              </a:rPr>
              <a:t>。市面上用</a:t>
            </a:r>
            <a:r>
              <a:rPr lang="en-US" altLang="zh-CN" sz="2000" dirty="0" smtClean="0">
                <a:latin typeface="宋体" panose="02010600030101010101" pitchFamily="2" charset="-122"/>
                <a:cs typeface="宋体" panose="02010600030101010101" pitchFamily="2" charset="-122"/>
                <a:sym typeface="+mn-ea"/>
              </a:rPr>
              <a:t>Super amoled</a:t>
            </a:r>
            <a:r>
              <a:rPr lang="zh-CN" altLang="en-US" sz="2000" dirty="0" smtClean="0">
                <a:latin typeface="宋体" panose="02010600030101010101" pitchFamily="2" charset="-122"/>
                <a:cs typeface="宋体" panose="02010600030101010101" pitchFamily="2" charset="-122"/>
                <a:sym typeface="+mn-ea"/>
              </a:rPr>
              <a:t>屏的有三星GALAXY S9、vivo X30，realme GT等。</a:t>
            </a:r>
            <a:endParaRPr lang="en-US" altLang="zh-CN" sz="2000" dirty="0" smtClean="0">
              <a:latin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681990" y="2508250"/>
            <a:ext cx="11434445" cy="40913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4"/>
          <p:cNvCxnSpPr>
            <a:cxnSpLocks noChangeAspect="1"/>
          </p:cNvCxnSpPr>
          <p:nvPr/>
        </p:nvCxnSpPr>
        <p:spPr>
          <a:xfrm rot="5400000">
            <a:off x="296989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791200" y="1270000"/>
            <a:ext cx="406400" cy="3969385"/>
          </a:xfrm>
          <a:prstGeom prst="rect">
            <a:avLst/>
          </a:prstGeom>
          <a:noFill/>
        </p:spPr>
        <p:txBody>
          <a:bodyPr wrap="square" rtlCol="0">
            <a:spAutoFit/>
          </a:bodyPr>
          <a:lstStyle/>
          <a:p>
            <a:r>
              <a:rPr lang="zh-CN" altLang="en-US" sz="3600" dirty="0" smtClean="0">
                <a:latin typeface="+mn-ea"/>
              </a:rPr>
              <a:t>屏幕的客观参数</a:t>
            </a:r>
            <a:endParaRPr lang="zh-CN" altLang="en-US" sz="3600" dirty="0"/>
          </a:p>
        </p:txBody>
      </p:sp>
      <p:cxnSp>
        <p:nvCxnSpPr>
          <p:cNvPr id="5" name="直接连接符 4"/>
          <p:cNvCxnSpPr>
            <a:cxnSpLocks noChangeAspect="1"/>
          </p:cNvCxnSpPr>
          <p:nvPr/>
        </p:nvCxnSpPr>
        <p:spPr>
          <a:xfrm rot="5400000">
            <a:off x="4184174" y="3258820"/>
            <a:ext cx="5119370" cy="3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stretch>
            <a:fillRect/>
          </a:stretch>
        </p:blipFill>
        <p:spPr>
          <a:xfrm>
            <a:off x="2884330" y="1614031"/>
            <a:ext cx="1365714" cy="1422857"/>
          </a:xfrm>
          <a:prstGeom prst="rect">
            <a:avLst/>
          </a:prstGeom>
        </p:spPr>
      </p:pic>
      <p:pic>
        <p:nvPicPr>
          <p:cNvPr id="8" name="Picture 3"/>
          <p:cNvPicPr>
            <a:picLocks noChangeAspect="1" noChangeArrowheads="1"/>
          </p:cNvPicPr>
          <p:nvPr/>
        </p:nvPicPr>
        <p:blipFill>
          <a:blip r:embed="rId2" cstate="print"/>
          <a:srcRect/>
          <a:stretch>
            <a:fillRect/>
          </a:stretch>
        </p:blipFill>
        <p:spPr bwMode="auto">
          <a:xfrm>
            <a:off x="8508842" y="1827213"/>
            <a:ext cx="1104900" cy="1209675"/>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a:off x="9613742" y="1836738"/>
            <a:ext cx="1076325" cy="1200150"/>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1074580" y="3036888"/>
            <a:ext cx="10591800" cy="1609725"/>
          </a:xfrm>
          <a:prstGeom prst="rect">
            <a:avLst/>
          </a:prstGeom>
          <a:noFill/>
          <a:ln w="9525">
            <a:noFill/>
            <a:miter lim="800000"/>
            <a:headEnd/>
            <a:tailEnd/>
          </a:ln>
        </p:spPr>
      </p:pic>
      <p:pic>
        <p:nvPicPr>
          <p:cNvPr id="1032" name="Picture 8"/>
          <p:cNvPicPr>
            <a:picLocks noChangeAspect="1" noChangeArrowheads="1"/>
          </p:cNvPicPr>
          <p:nvPr/>
        </p:nvPicPr>
        <p:blipFill>
          <a:blip r:embed="rId5" cstate="print"/>
          <a:srcRect/>
          <a:stretch>
            <a:fillRect/>
          </a:stretch>
        </p:blipFill>
        <p:spPr bwMode="auto">
          <a:xfrm>
            <a:off x="7621270" y="4995862"/>
            <a:ext cx="4226243" cy="984251"/>
          </a:xfrm>
          <a:prstGeom prst="rect">
            <a:avLst/>
          </a:prstGeom>
          <a:noFill/>
          <a:ln w="9525">
            <a:noFill/>
            <a:miter lim="800000"/>
            <a:headEnd/>
            <a:tailEnd/>
          </a:ln>
        </p:spPr>
      </p:pic>
      <p:pic>
        <p:nvPicPr>
          <p:cNvPr id="1033" name="Picture 9"/>
          <p:cNvPicPr>
            <a:picLocks noChangeAspect="1" noChangeArrowheads="1"/>
          </p:cNvPicPr>
          <p:nvPr/>
        </p:nvPicPr>
        <p:blipFill>
          <a:blip r:embed="rId6" cstate="print"/>
          <a:srcRect/>
          <a:stretch>
            <a:fillRect/>
          </a:stretch>
        </p:blipFill>
        <p:spPr bwMode="auto">
          <a:xfrm>
            <a:off x="1917542" y="4779963"/>
            <a:ext cx="2867025" cy="1200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1" cstate="print"/>
          <a:srcRect/>
          <a:stretch>
            <a:fillRect/>
          </a:stretch>
        </p:blipFill>
        <p:spPr bwMode="auto">
          <a:xfrm>
            <a:off x="1598613" y="2930477"/>
            <a:ext cx="3867150" cy="3187065"/>
          </a:xfrm>
          <a:prstGeom prst="rect">
            <a:avLst/>
          </a:prstGeom>
          <a:noFill/>
          <a:ln w="9525">
            <a:noFill/>
            <a:miter lim="800000"/>
            <a:headEnd/>
            <a:tailEnd/>
          </a:ln>
        </p:spPr>
      </p:pic>
      <p:sp>
        <p:nvSpPr>
          <p:cNvPr id="9" name="TextBox 8"/>
          <p:cNvSpPr txBox="1"/>
          <p:nvPr/>
        </p:nvSpPr>
        <p:spPr>
          <a:xfrm>
            <a:off x="1428114" y="1123315"/>
            <a:ext cx="9694863" cy="1198880"/>
          </a:xfrm>
          <a:prstGeom prst="rect">
            <a:avLst/>
          </a:prstGeom>
          <a:noFill/>
        </p:spPr>
        <p:txBody>
          <a:bodyPr wrap="square" rtlCol="0">
            <a:spAutoFit/>
          </a:bodyPr>
          <a:lstStyle/>
          <a:p>
            <a:r>
              <a:rPr lang="zh-CN" altLang="en-US" b="1" dirty="0" smtClean="0"/>
              <a:t>色坐标</a:t>
            </a:r>
            <a:r>
              <a:rPr lang="en-US" altLang="zh-CN" dirty="0" smtClean="0"/>
              <a:t>(chromaticity coordinate)</a:t>
            </a:r>
            <a:r>
              <a:rPr lang="zh-CN" altLang="en-US" dirty="0" smtClean="0"/>
              <a:t>：就是颜色的坐标。</a:t>
            </a:r>
            <a:endParaRPr lang="en-US" altLang="zh-CN" dirty="0" smtClean="0"/>
          </a:p>
          <a:p>
            <a:r>
              <a:rPr lang="zh-CN" altLang="en-US" dirty="0" smtClean="0"/>
              <a:t>常用的是CIE 1931色度坐标，横轴为 </a:t>
            </a:r>
            <a:r>
              <a:rPr lang="en-US" altLang="zh-CN" dirty="0" smtClean="0"/>
              <a:t>x </a:t>
            </a:r>
            <a:r>
              <a:rPr lang="zh-CN" altLang="en-US" dirty="0" smtClean="0"/>
              <a:t>，纵轴为 </a:t>
            </a:r>
            <a:r>
              <a:rPr lang="en-US" altLang="zh-CN" dirty="0" smtClean="0"/>
              <a:t>y </a:t>
            </a:r>
            <a:r>
              <a:rPr lang="zh-CN" altLang="en-US" dirty="0" smtClean="0"/>
              <a:t>。有了色坐标，可以在色度图上确定一个点。 这个点精确表示了发光颜色。即：色坐标精确表示了颜色。</a:t>
            </a:r>
            <a:endParaRPr lang="zh-CN" altLang="en-US" dirty="0" smtClean="0"/>
          </a:p>
          <a:p>
            <a:endParaRPr lang="zh-CN" altLang="en-US" dirty="0"/>
          </a:p>
        </p:txBody>
      </p:sp>
      <p:pic>
        <p:nvPicPr>
          <p:cNvPr id="2052" name="Picture 4"/>
          <p:cNvPicPr>
            <a:picLocks noChangeAspect="1" noChangeArrowheads="1"/>
          </p:cNvPicPr>
          <p:nvPr/>
        </p:nvPicPr>
        <p:blipFill>
          <a:blip r:embed="rId2" cstate="print"/>
          <a:srcRect/>
          <a:stretch>
            <a:fillRect/>
          </a:stretch>
        </p:blipFill>
        <p:spPr bwMode="auto">
          <a:xfrm>
            <a:off x="7537450" y="3031442"/>
            <a:ext cx="3586163" cy="3086100"/>
          </a:xfrm>
          <a:prstGeom prst="rect">
            <a:avLst/>
          </a:prstGeom>
          <a:noFill/>
          <a:ln w="9525">
            <a:noFill/>
            <a:miter lim="800000"/>
            <a:headEnd/>
            <a:tailEnd/>
          </a:ln>
        </p:spPr>
      </p:pic>
      <p:grpSp>
        <p:nvGrpSpPr>
          <p:cNvPr id="11" name="组合 10"/>
          <p:cNvGrpSpPr/>
          <p:nvPr/>
        </p:nvGrpSpPr>
        <p:grpSpPr>
          <a:xfrm>
            <a:off x="11123612" y="4263121"/>
            <a:ext cx="1080000" cy="1080000"/>
            <a:chOff x="208413" y="1529446"/>
            <a:chExt cx="10800000" cy="3600000"/>
          </a:xfrm>
        </p:grpSpPr>
        <p:pic>
          <p:nvPicPr>
            <p:cNvPr id="3074" name="Picture 2"/>
            <p:cNvPicPr>
              <a:picLocks noChangeArrowheads="1"/>
            </p:cNvPicPr>
            <p:nvPr/>
          </p:nvPicPr>
          <p:blipFill>
            <a:blip r:embed="rId3" cstate="print"/>
            <a:srcRect/>
            <a:stretch>
              <a:fillRect/>
            </a:stretch>
          </p:blipFill>
          <p:spPr bwMode="auto">
            <a:xfrm>
              <a:off x="208413" y="1529446"/>
              <a:ext cx="3600000" cy="3600000"/>
            </a:xfrm>
            <a:prstGeom prst="rect">
              <a:avLst/>
            </a:prstGeom>
            <a:noFill/>
            <a:ln w="9525">
              <a:noFill/>
              <a:miter lim="800000"/>
              <a:headEnd/>
              <a:tailEnd/>
            </a:ln>
          </p:spPr>
        </p:pic>
        <p:pic>
          <p:nvPicPr>
            <p:cNvPr id="3075" name="Picture 3"/>
            <p:cNvPicPr>
              <a:picLocks noChangeArrowheads="1"/>
            </p:cNvPicPr>
            <p:nvPr/>
          </p:nvPicPr>
          <p:blipFill>
            <a:blip r:embed="rId4" cstate="print"/>
            <a:srcRect/>
            <a:stretch>
              <a:fillRect/>
            </a:stretch>
          </p:blipFill>
          <p:spPr bwMode="auto">
            <a:xfrm>
              <a:off x="3808413" y="1529446"/>
              <a:ext cx="3600000" cy="3600000"/>
            </a:xfrm>
            <a:prstGeom prst="rect">
              <a:avLst/>
            </a:prstGeom>
            <a:noFill/>
            <a:ln w="9525">
              <a:noFill/>
              <a:miter lim="800000"/>
              <a:headEnd/>
              <a:tailEnd/>
            </a:ln>
          </p:spPr>
        </p:pic>
        <p:pic>
          <p:nvPicPr>
            <p:cNvPr id="3076" name="Picture 4"/>
            <p:cNvPicPr>
              <a:picLocks noChangeArrowheads="1"/>
            </p:cNvPicPr>
            <p:nvPr/>
          </p:nvPicPr>
          <p:blipFill>
            <a:blip r:embed="rId5" cstate="print"/>
            <a:srcRect/>
            <a:stretch>
              <a:fillRect/>
            </a:stretch>
          </p:blipFill>
          <p:spPr bwMode="auto">
            <a:xfrm>
              <a:off x="7408413" y="1529446"/>
              <a:ext cx="3600000" cy="3600000"/>
            </a:xfrm>
            <a:prstGeom prst="rect">
              <a:avLst/>
            </a:prstGeom>
            <a:noFill/>
            <a:ln w="9525">
              <a:noFill/>
              <a:miter lim="800000"/>
              <a:headEnd/>
              <a:tailEnd/>
            </a:ln>
          </p:spPr>
        </p:pic>
      </p:grpSp>
      <p:pic>
        <p:nvPicPr>
          <p:cNvPr id="3078" name="Picture 6"/>
          <p:cNvPicPr>
            <a:picLocks noChangeArrowheads="1"/>
          </p:cNvPicPr>
          <p:nvPr/>
        </p:nvPicPr>
        <p:blipFill>
          <a:blip r:embed="rId6" cstate="print"/>
          <a:srcRect/>
          <a:stretch>
            <a:fillRect/>
          </a:stretch>
        </p:blipFill>
        <p:spPr bwMode="auto">
          <a:xfrm>
            <a:off x="6457450" y="4263121"/>
            <a:ext cx="1080000" cy="108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00000"/>
      </a:hlink>
      <a:folHlink>
        <a:srgbClr val="0000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研发各部门工作月报模版</Template>
  <TotalTime>0</TotalTime>
  <Words>3333</Words>
  <Application>WPS 演示</Application>
  <PresentationFormat>自定义</PresentationFormat>
  <Paragraphs>174</Paragraphs>
  <Slides>27</Slides>
  <Notes>19</Notes>
  <HiddenSlides>0</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27</vt:i4>
      </vt:variant>
    </vt:vector>
  </HeadingPairs>
  <TitlesOfParts>
    <vt:vector size="40" baseType="lpstr">
      <vt:lpstr>Arial</vt:lpstr>
      <vt:lpstr>宋体</vt:lpstr>
      <vt:lpstr>Wingdings</vt:lpstr>
      <vt:lpstr>Calibri Light</vt:lpstr>
      <vt:lpstr>微软雅黑</vt:lpstr>
      <vt:lpstr>楷体</vt:lpstr>
      <vt:lpstr>Calibri</vt:lpstr>
      <vt:lpstr>Arial Unicode MS</vt:lpstr>
      <vt:lpstr>默认设计模板</vt:lpstr>
      <vt:lpstr>1_自定义设计方案</vt:lpstr>
      <vt:lpstr>Custom Design</vt:lpstr>
      <vt:lpstr>1_默认设计模板</vt:lpstr>
      <vt:lpstr>Office 主题</vt:lpstr>
      <vt:lpstr>PowerPoint 演示文稿</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susan</dc:creator>
  <cp:lastModifiedBy>Administrator</cp:lastModifiedBy>
  <cp:revision>569</cp:revision>
  <dcterms:created xsi:type="dcterms:W3CDTF">2015-04-17T07:56:00Z</dcterms:created>
  <dcterms:modified xsi:type="dcterms:W3CDTF">2021-05-28T07:49:33Z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2052-11.8.2.8875</vt:lpwstr>
  </property>
</Properties>
</file>